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94" r:id="rId5"/>
    <p:sldId id="261" r:id="rId6"/>
    <p:sldId id="284" r:id="rId7"/>
    <p:sldId id="295" r:id="rId8"/>
    <p:sldId id="296" r:id="rId9"/>
    <p:sldId id="264" r:id="rId10"/>
    <p:sldId id="265" r:id="rId11"/>
    <p:sldId id="297" r:id="rId12"/>
    <p:sldId id="266" r:id="rId13"/>
    <p:sldId id="298" r:id="rId14"/>
    <p:sldId id="299" r:id="rId15"/>
    <p:sldId id="300" r:id="rId16"/>
    <p:sldId id="301" r:id="rId17"/>
    <p:sldId id="302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0" autoAdjust="0"/>
    <p:restoredTop sz="94674"/>
  </p:normalViewPr>
  <p:slideViewPr>
    <p:cSldViewPr>
      <p:cViewPr varScale="1">
        <p:scale>
          <a:sx n="77" d="100"/>
          <a:sy n="77" d="100"/>
        </p:scale>
        <p:origin x="102" y="18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03BF4-2713-4F99-85F9-440B5428C6A0}" type="doc">
      <dgm:prSet loTypeId="urn:microsoft.com/office/officeart/2005/8/layout/default#3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s-CL"/>
        </a:p>
      </dgm:t>
    </dgm:pt>
    <dgm:pt modelId="{38AAED3C-D3D5-483F-969B-C5A1D649C204}">
      <dgm:prSet phldrT="[Tex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Primer anuncio</a:t>
          </a:r>
          <a:endParaRPr lang="es-CL" dirty="0"/>
        </a:p>
      </dgm:t>
    </dgm:pt>
    <dgm:pt modelId="{FCCACE8E-ACFC-4088-B3AC-036F1BAA481E}" type="parTrans" cxnId="{E9DEC192-BE20-4751-A4FD-94FF6F11C4F3}">
      <dgm:prSet/>
      <dgm:spPr/>
      <dgm:t>
        <a:bodyPr/>
        <a:lstStyle/>
        <a:p>
          <a:endParaRPr lang="es-CL"/>
        </a:p>
      </dgm:t>
    </dgm:pt>
    <dgm:pt modelId="{3982C3DF-2D82-4706-ABED-12C29036AA83}" type="sibTrans" cxnId="{E9DEC192-BE20-4751-A4FD-94FF6F11C4F3}">
      <dgm:prSet/>
      <dgm:spPr/>
      <dgm:t>
        <a:bodyPr/>
        <a:lstStyle/>
        <a:p>
          <a:endParaRPr lang="es-CL"/>
        </a:p>
      </dgm:t>
    </dgm:pt>
    <dgm:pt modelId="{7AEDCF95-1464-4EE1-A320-333FFCB292BC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/>
            <a:t>Método kerigmático</a:t>
          </a:r>
          <a:endParaRPr lang="es-CL" dirty="0"/>
        </a:p>
      </dgm:t>
    </dgm:pt>
    <dgm:pt modelId="{88B5B740-B26E-4270-9A4E-04270E8B7955}" type="parTrans" cxnId="{69F5D94A-280E-4E28-B215-9758D118CBF9}">
      <dgm:prSet/>
      <dgm:spPr/>
      <dgm:t>
        <a:bodyPr/>
        <a:lstStyle/>
        <a:p>
          <a:endParaRPr lang="es-CL"/>
        </a:p>
      </dgm:t>
    </dgm:pt>
    <dgm:pt modelId="{CD8D6D4F-DC23-4B73-A125-AE03E1641BDA}" type="sibTrans" cxnId="{69F5D94A-280E-4E28-B215-9758D118CBF9}">
      <dgm:prSet/>
      <dgm:spPr/>
      <dgm:t>
        <a:bodyPr/>
        <a:lstStyle/>
        <a:p>
          <a:endParaRPr lang="es-CL"/>
        </a:p>
      </dgm:t>
    </dgm:pt>
    <dgm:pt modelId="{7CD0E5DA-B1A4-4268-BC91-936E786692CB}" type="pres">
      <dgm:prSet presAssocID="{A4903BF4-2713-4F99-85F9-440B5428C6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50EEB72-E6BC-47D4-AA58-72FEE363667B}" type="pres">
      <dgm:prSet presAssocID="{38AAED3C-D3D5-483F-969B-C5A1D649C204}" presName="node" presStyleLbl="node1" presStyleIdx="0" presStyleCnt="2" custScaleY="66093" custLinFactNeighborX="-507" custLinFactNeighborY="-34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5CD082-2E9B-4646-9166-781EB5D659A1}" type="pres">
      <dgm:prSet presAssocID="{3982C3DF-2D82-4706-ABED-12C29036AA83}" presName="sibTrans" presStyleCnt="0"/>
      <dgm:spPr/>
    </dgm:pt>
    <dgm:pt modelId="{B7348112-C74A-4C99-81CE-BABD702328AE}" type="pres">
      <dgm:prSet presAssocID="{7AEDCF95-1464-4EE1-A320-333FFCB292BC}" presName="node" presStyleLbl="node1" presStyleIdx="1" presStyleCnt="2" custScaleY="60599" custLinFactX="-10026" custLinFactNeighborX="-100000" custLinFactNeighborY="498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F70442C-B40D-47D1-A900-1FBAFAC98A2A}" type="presOf" srcId="{7AEDCF95-1464-4EE1-A320-333FFCB292BC}" destId="{B7348112-C74A-4C99-81CE-BABD702328AE}" srcOrd="0" destOrd="0" presId="urn:microsoft.com/office/officeart/2005/8/layout/default#3"/>
    <dgm:cxn modelId="{FF8C5357-DCAE-4F6E-803A-B9E6875DD00F}" type="presOf" srcId="{A4903BF4-2713-4F99-85F9-440B5428C6A0}" destId="{7CD0E5DA-B1A4-4268-BC91-936E786692CB}" srcOrd="0" destOrd="0" presId="urn:microsoft.com/office/officeart/2005/8/layout/default#3"/>
    <dgm:cxn modelId="{69F5D94A-280E-4E28-B215-9758D118CBF9}" srcId="{A4903BF4-2713-4F99-85F9-440B5428C6A0}" destId="{7AEDCF95-1464-4EE1-A320-333FFCB292BC}" srcOrd="1" destOrd="0" parTransId="{88B5B740-B26E-4270-9A4E-04270E8B7955}" sibTransId="{CD8D6D4F-DC23-4B73-A125-AE03E1641BDA}"/>
    <dgm:cxn modelId="{F84324B9-3F90-410C-BB77-B938415F25CC}" type="presOf" srcId="{38AAED3C-D3D5-483F-969B-C5A1D649C204}" destId="{E50EEB72-E6BC-47D4-AA58-72FEE363667B}" srcOrd="0" destOrd="0" presId="urn:microsoft.com/office/officeart/2005/8/layout/default#3"/>
    <dgm:cxn modelId="{E9DEC192-BE20-4751-A4FD-94FF6F11C4F3}" srcId="{A4903BF4-2713-4F99-85F9-440B5428C6A0}" destId="{38AAED3C-D3D5-483F-969B-C5A1D649C204}" srcOrd="0" destOrd="0" parTransId="{FCCACE8E-ACFC-4088-B3AC-036F1BAA481E}" sibTransId="{3982C3DF-2D82-4706-ABED-12C29036AA83}"/>
    <dgm:cxn modelId="{8A3C62C4-B008-43C4-84B2-BA4E6CD5136B}" type="presParOf" srcId="{7CD0E5DA-B1A4-4268-BC91-936E786692CB}" destId="{E50EEB72-E6BC-47D4-AA58-72FEE363667B}" srcOrd="0" destOrd="0" presId="urn:microsoft.com/office/officeart/2005/8/layout/default#3"/>
    <dgm:cxn modelId="{6FA80E85-6B87-4BDC-898D-8E00306B8757}" type="presParOf" srcId="{7CD0E5DA-B1A4-4268-BC91-936E786692CB}" destId="{165CD082-2E9B-4646-9166-781EB5D659A1}" srcOrd="1" destOrd="0" presId="urn:microsoft.com/office/officeart/2005/8/layout/default#3"/>
    <dgm:cxn modelId="{72119D4A-F459-4317-99DC-E90483E18999}" type="presParOf" srcId="{7CD0E5DA-B1A4-4268-BC91-936E786692CB}" destId="{B7348112-C74A-4C99-81CE-BABD702328AE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21ED0B-5000-4FAA-8938-1F3EB7E39060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D0CD847-A1B2-4C23-9B8A-3C74F0587213}">
      <dgm:prSet custT="1"/>
      <dgm:spPr/>
      <dgm:t>
        <a:bodyPr/>
        <a:lstStyle/>
        <a:p>
          <a:pPr rtl="0"/>
          <a:r>
            <a:rPr lang="es-ES_tradnl" sz="3200" b="1" dirty="0" smtClean="0"/>
            <a:t>Jesús sale a nuestro encuentro con su Palabra</a:t>
          </a:r>
          <a:endParaRPr lang="es-CL" sz="3200" dirty="0"/>
        </a:p>
      </dgm:t>
    </dgm:pt>
    <dgm:pt modelId="{17E8380F-E353-4323-A311-09ABE87AC8C5}" type="parTrans" cxnId="{BCD80A24-3B14-43D3-B7DD-A4C5BA4AAFAA}">
      <dgm:prSet/>
      <dgm:spPr/>
      <dgm:t>
        <a:bodyPr/>
        <a:lstStyle/>
        <a:p>
          <a:endParaRPr lang="es-CL"/>
        </a:p>
      </dgm:t>
    </dgm:pt>
    <dgm:pt modelId="{B04E6192-EBCF-4DD0-BEE6-D11D41DFFC61}" type="sibTrans" cxnId="{BCD80A24-3B14-43D3-B7DD-A4C5BA4AAFAA}">
      <dgm:prSet/>
      <dgm:spPr/>
      <dgm:t>
        <a:bodyPr/>
        <a:lstStyle/>
        <a:p>
          <a:endParaRPr lang="es-CL"/>
        </a:p>
      </dgm:t>
    </dgm:pt>
    <dgm:pt modelId="{0B6F4E6B-4B34-41E6-9AFD-422815C54E6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dirty="0" smtClean="0">
              <a:solidFill>
                <a:schemeClr val="tx1"/>
              </a:solidFill>
            </a:rPr>
            <a:t>Después de haber mirado su vida, la comunidad se encuentra con la Palabra de Dios. Conviene señalar las partes de este momento…</a:t>
          </a:r>
          <a:endParaRPr lang="es-CL" dirty="0">
            <a:solidFill>
              <a:schemeClr val="tx1"/>
            </a:solidFill>
          </a:endParaRPr>
        </a:p>
      </dgm:t>
    </dgm:pt>
    <dgm:pt modelId="{C3E33213-93C1-492D-ADBE-00C3CFA143CB}" type="parTrans" cxnId="{64B655C8-FC95-49BE-A574-21B69C544586}">
      <dgm:prSet/>
      <dgm:spPr/>
      <dgm:t>
        <a:bodyPr/>
        <a:lstStyle/>
        <a:p>
          <a:endParaRPr lang="es-CL"/>
        </a:p>
      </dgm:t>
    </dgm:pt>
    <dgm:pt modelId="{967718F4-988D-42EB-B061-DF75463C2F83}" type="sibTrans" cxnId="{64B655C8-FC95-49BE-A574-21B69C544586}">
      <dgm:prSet/>
      <dgm:spPr/>
      <dgm:t>
        <a:bodyPr/>
        <a:lstStyle/>
        <a:p>
          <a:endParaRPr lang="es-CL"/>
        </a:p>
      </dgm:t>
    </dgm:pt>
    <dgm:pt modelId="{5DA2C9D8-AB7F-424D-9388-488DD42BAD38}" type="pres">
      <dgm:prSet presAssocID="{9321ED0B-5000-4FAA-8938-1F3EB7E390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8F614CB-5AC9-4D6F-9428-5839620B695A}" type="pres">
      <dgm:prSet presAssocID="{8D0CD847-A1B2-4C23-9B8A-3C74F0587213}" presName="node" presStyleLbl="node1" presStyleIdx="0" presStyleCnt="2" custScaleX="93709" custScaleY="219824" custLinFactNeighborX="-56000" custLinFactNeighborY="597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57D95E-B606-48C6-8FA4-A151CBA1E4DB}" type="pres">
      <dgm:prSet presAssocID="{B04E6192-EBCF-4DD0-BEE6-D11D41DFFC61}" presName="sibTrans" presStyleCnt="0"/>
      <dgm:spPr/>
      <dgm:t>
        <a:bodyPr/>
        <a:lstStyle/>
        <a:p>
          <a:endParaRPr lang="es-CL"/>
        </a:p>
      </dgm:t>
    </dgm:pt>
    <dgm:pt modelId="{E6BF6119-50BD-4BB7-AFD7-CEA4B7BAF6FF}" type="pres">
      <dgm:prSet presAssocID="{0B6F4E6B-4B34-41E6-9AFD-422815C54E67}" presName="node" presStyleLbl="node1" presStyleIdx="1" presStyleCnt="2" custScaleX="129689" custScaleY="219824" custLinFactNeighborX="52495" custLinFactNeighborY="-492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5367423-A7AF-40A2-8361-0D99C6F31720}" type="presOf" srcId="{8D0CD847-A1B2-4C23-9B8A-3C74F0587213}" destId="{E8F614CB-5AC9-4D6F-9428-5839620B695A}" srcOrd="0" destOrd="0" presId="urn:microsoft.com/office/officeart/2005/8/layout/default"/>
    <dgm:cxn modelId="{B7EE233E-E42E-4F14-8B26-AA06E0244DBB}" type="presOf" srcId="{9321ED0B-5000-4FAA-8938-1F3EB7E39060}" destId="{5DA2C9D8-AB7F-424D-9388-488DD42BAD38}" srcOrd="0" destOrd="0" presId="urn:microsoft.com/office/officeart/2005/8/layout/default"/>
    <dgm:cxn modelId="{3CB216CD-5909-4D8E-88E1-052AA2770268}" type="presOf" srcId="{0B6F4E6B-4B34-41E6-9AFD-422815C54E67}" destId="{E6BF6119-50BD-4BB7-AFD7-CEA4B7BAF6FF}" srcOrd="0" destOrd="0" presId="urn:microsoft.com/office/officeart/2005/8/layout/default"/>
    <dgm:cxn modelId="{BCD80A24-3B14-43D3-B7DD-A4C5BA4AAFAA}" srcId="{9321ED0B-5000-4FAA-8938-1F3EB7E39060}" destId="{8D0CD847-A1B2-4C23-9B8A-3C74F0587213}" srcOrd="0" destOrd="0" parTransId="{17E8380F-E353-4323-A311-09ABE87AC8C5}" sibTransId="{B04E6192-EBCF-4DD0-BEE6-D11D41DFFC61}"/>
    <dgm:cxn modelId="{64B655C8-FC95-49BE-A574-21B69C544586}" srcId="{9321ED0B-5000-4FAA-8938-1F3EB7E39060}" destId="{0B6F4E6B-4B34-41E6-9AFD-422815C54E67}" srcOrd="1" destOrd="0" parTransId="{C3E33213-93C1-492D-ADBE-00C3CFA143CB}" sibTransId="{967718F4-988D-42EB-B061-DF75463C2F83}"/>
    <dgm:cxn modelId="{052779BE-5B33-4678-AA2A-7403294B4F68}" type="presParOf" srcId="{5DA2C9D8-AB7F-424D-9388-488DD42BAD38}" destId="{E8F614CB-5AC9-4D6F-9428-5839620B695A}" srcOrd="0" destOrd="0" presId="urn:microsoft.com/office/officeart/2005/8/layout/default"/>
    <dgm:cxn modelId="{8C314CBB-0BA2-40C2-8CEB-DA449711DD7B}" type="presParOf" srcId="{5DA2C9D8-AB7F-424D-9388-488DD42BAD38}" destId="{8B57D95E-B606-48C6-8FA4-A151CBA1E4DB}" srcOrd="1" destOrd="0" presId="urn:microsoft.com/office/officeart/2005/8/layout/default"/>
    <dgm:cxn modelId="{2DC22748-CAD6-482F-910F-DAABCEAD23D3}" type="presParOf" srcId="{5DA2C9D8-AB7F-424D-9388-488DD42BAD38}" destId="{E6BF6119-50BD-4BB7-AFD7-CEA4B7BAF6F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6A0B90-9D34-485D-83EF-2F625540DA2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FC778745-9A1A-4065-96E1-04C4FDDFE072}">
      <dgm:prSet phldrT="[Texto]" custT="1"/>
      <dgm:spPr/>
      <dgm:t>
        <a:bodyPr/>
        <a:lstStyle/>
        <a:p>
          <a:r>
            <a:rPr lang="es-C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 al texto bíblico</a:t>
          </a:r>
          <a:endParaRPr lang="es-C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89FE8-B7C2-49A3-8DE0-B2430708E006}" type="parTrans" cxnId="{5873ED89-F2FB-4EB9-B56B-856FDBFBE78B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5A288-B349-44A0-98A4-2A0FC018D7F8}" type="sibTrans" cxnId="{5873ED89-F2FB-4EB9-B56B-856FDBFBE78B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2D4676-6B1D-4A17-BB76-803FDD7CC7EC}">
      <dgm:prSet phldrT="[Texto]" custT="1"/>
      <dgm:spPr/>
      <dgm:t>
        <a:bodyPr/>
        <a:lstStyle/>
        <a:p>
          <a:r>
            <a:rPr lang="es-C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Texto bíblico</a:t>
          </a:r>
          <a:endParaRPr lang="es-C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4E602E-844C-4EBC-BAF0-30197D5B047E}" type="parTrans" cxnId="{385C1488-7571-4AB3-A24E-150367559EEC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165249-12D7-44C7-AEE1-0AE6E0273B88}" type="sibTrans" cxnId="{385C1488-7571-4AB3-A24E-150367559EEC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5C2C2-44FC-46D7-ACAF-DC083809B5B1}">
      <dgm:prSet phldrT="[Texto]" custT="1"/>
      <dgm:spPr/>
      <dgm:t>
        <a:bodyPr/>
        <a:lstStyle/>
        <a:p>
          <a:r>
            <a:rPr lang="es-C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Frases clave del texto bíblico</a:t>
          </a:r>
          <a:endParaRPr lang="es-C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19786-6C21-49FC-8424-27C5D65DF090}" type="parTrans" cxnId="{0AE7D118-F3DF-41A9-AA45-CF98A79D3CE4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ED204-9477-43DC-AAAB-E863BC4AE1DB}" type="sibTrans" cxnId="{0AE7D118-F3DF-41A9-AA45-CF98A79D3CE4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371313-0454-457B-9175-8D98FB8571D9}">
      <dgm:prSet phldrT="[Texto]" custT="1"/>
      <dgm:spPr/>
      <dgm:t>
        <a:bodyPr/>
        <a:lstStyle/>
        <a:p>
          <a:r>
            <a:rPr lang="es-C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Profundizamos en la Buena Noticia de Jesús</a:t>
          </a:r>
          <a:endParaRPr lang="es-C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825149-196A-4288-A7D2-76757BF42A98}" type="parTrans" cxnId="{10392343-2779-4F2E-B3F6-EC27BEFE3492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9AE757-530E-4005-A43F-AB4091110917}" type="sibTrans" cxnId="{10392343-2779-4F2E-B3F6-EC27BEFE3492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CEB2BB-1AAC-43F6-AC49-71CAC16546A6}">
      <dgm:prSet phldrT="[Texto]" custT="1"/>
      <dgm:spPr/>
      <dgm:t>
        <a:bodyPr/>
        <a:lstStyle/>
        <a:p>
          <a:r>
            <a:rPr lang="es-C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Ideas centrales del encuentro</a:t>
          </a:r>
          <a:endParaRPr lang="es-C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00A9-BF71-405F-BDA7-BAF2DFCAAF59}" type="parTrans" cxnId="{7A2AA718-6113-4185-A26C-CAC98A80CD4E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DB8BE6-4544-428B-84AA-209AD00CD092}" type="sibTrans" cxnId="{7A2AA718-6113-4185-A26C-CAC98A80CD4E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68499C-C731-4CB5-BE5B-F1B8F734F2AC}">
      <dgm:prSet phldrT="[Texto]" custT="1"/>
      <dgm:spPr/>
      <dgm:t>
        <a:bodyPr/>
        <a:lstStyle/>
        <a:p>
          <a:r>
            <a:rPr lang="es-C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Iglesia nos enseña</a:t>
          </a:r>
          <a:endParaRPr lang="es-C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8FAFF-9359-4BF3-AE50-F91D2DDD1526}" type="parTrans" cxnId="{C08993F3-35E7-48D0-BCF2-DED1B8504F27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87E19E-A396-4E2F-8C9F-F77FD0615EBC}" type="sibTrans" cxnId="{C08993F3-35E7-48D0-BCF2-DED1B8504F27}">
      <dgm:prSet/>
      <dgm:spPr/>
      <dgm:t>
        <a:bodyPr/>
        <a:lstStyle/>
        <a:p>
          <a:endParaRPr lang="es-CL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0F26BB-712F-4B3B-B40B-481AA86E6235}" type="pres">
      <dgm:prSet presAssocID="{726A0B90-9D34-485D-83EF-2F625540DA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6CCB9D67-6886-4C06-BE3F-F41D806C79D2}" type="pres">
      <dgm:prSet presAssocID="{726A0B90-9D34-485D-83EF-2F625540DA25}" presName="Name1" presStyleCnt="0"/>
      <dgm:spPr/>
      <dgm:t>
        <a:bodyPr/>
        <a:lstStyle/>
        <a:p>
          <a:endParaRPr lang="es-CL"/>
        </a:p>
      </dgm:t>
    </dgm:pt>
    <dgm:pt modelId="{8D699868-910A-49C9-9B2D-A5EB6C59AA60}" type="pres">
      <dgm:prSet presAssocID="{726A0B90-9D34-485D-83EF-2F625540DA25}" presName="cycle" presStyleCnt="0"/>
      <dgm:spPr/>
      <dgm:t>
        <a:bodyPr/>
        <a:lstStyle/>
        <a:p>
          <a:endParaRPr lang="es-CL"/>
        </a:p>
      </dgm:t>
    </dgm:pt>
    <dgm:pt modelId="{AA302597-3005-423D-8A46-95F4D869085F}" type="pres">
      <dgm:prSet presAssocID="{726A0B90-9D34-485D-83EF-2F625540DA25}" presName="srcNode" presStyleLbl="node1" presStyleIdx="0" presStyleCnt="6"/>
      <dgm:spPr/>
      <dgm:t>
        <a:bodyPr/>
        <a:lstStyle/>
        <a:p>
          <a:endParaRPr lang="es-CL"/>
        </a:p>
      </dgm:t>
    </dgm:pt>
    <dgm:pt modelId="{6760D825-B5BB-4C26-A914-B22845DD2063}" type="pres">
      <dgm:prSet presAssocID="{726A0B90-9D34-485D-83EF-2F625540DA25}" presName="conn" presStyleLbl="parChTrans1D2" presStyleIdx="0" presStyleCnt="1"/>
      <dgm:spPr/>
      <dgm:t>
        <a:bodyPr/>
        <a:lstStyle/>
        <a:p>
          <a:endParaRPr lang="es-CL"/>
        </a:p>
      </dgm:t>
    </dgm:pt>
    <dgm:pt modelId="{DBC02F60-7587-4481-A488-E37F2ED08488}" type="pres">
      <dgm:prSet presAssocID="{726A0B90-9D34-485D-83EF-2F625540DA25}" presName="extraNode" presStyleLbl="node1" presStyleIdx="0" presStyleCnt="6"/>
      <dgm:spPr/>
      <dgm:t>
        <a:bodyPr/>
        <a:lstStyle/>
        <a:p>
          <a:endParaRPr lang="es-CL"/>
        </a:p>
      </dgm:t>
    </dgm:pt>
    <dgm:pt modelId="{1FAFE93D-5B7A-4C9E-8F49-74D93072D254}" type="pres">
      <dgm:prSet presAssocID="{726A0B90-9D34-485D-83EF-2F625540DA25}" presName="dstNode" presStyleLbl="node1" presStyleIdx="0" presStyleCnt="6"/>
      <dgm:spPr/>
      <dgm:t>
        <a:bodyPr/>
        <a:lstStyle/>
        <a:p>
          <a:endParaRPr lang="es-CL"/>
        </a:p>
      </dgm:t>
    </dgm:pt>
    <dgm:pt modelId="{AF727557-B3E9-4586-BA5F-A34D2FC5EBCD}" type="pres">
      <dgm:prSet presAssocID="{FC778745-9A1A-4065-96E1-04C4FDDFE07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276AEA-CC08-4800-92C1-AC6C1F9B2F99}" type="pres">
      <dgm:prSet presAssocID="{FC778745-9A1A-4065-96E1-04C4FDDFE072}" presName="accent_1" presStyleCnt="0"/>
      <dgm:spPr/>
      <dgm:t>
        <a:bodyPr/>
        <a:lstStyle/>
        <a:p>
          <a:endParaRPr lang="es-CL"/>
        </a:p>
      </dgm:t>
    </dgm:pt>
    <dgm:pt modelId="{AD6361F4-AD74-44F7-A777-165C4AD5FD78}" type="pres">
      <dgm:prSet presAssocID="{FC778745-9A1A-4065-96E1-04C4FDDFE072}" presName="accentRepeatNode" presStyleLbl="solidFgAcc1" presStyleIdx="0" presStyleCnt="6"/>
      <dgm:spPr/>
      <dgm:t>
        <a:bodyPr/>
        <a:lstStyle/>
        <a:p>
          <a:endParaRPr lang="es-CL"/>
        </a:p>
      </dgm:t>
    </dgm:pt>
    <dgm:pt modelId="{C0CF052C-76C1-4F0D-A461-8B5B655C44DB}" type="pres">
      <dgm:prSet presAssocID="{6A2D4676-6B1D-4A17-BB76-803FDD7CC7E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FE0D81-34EB-43E5-A935-1E334EA34260}" type="pres">
      <dgm:prSet presAssocID="{6A2D4676-6B1D-4A17-BB76-803FDD7CC7EC}" presName="accent_2" presStyleCnt="0"/>
      <dgm:spPr/>
      <dgm:t>
        <a:bodyPr/>
        <a:lstStyle/>
        <a:p>
          <a:endParaRPr lang="es-CL"/>
        </a:p>
      </dgm:t>
    </dgm:pt>
    <dgm:pt modelId="{8163497B-24D7-4170-A3BF-A7F4B71CE8DC}" type="pres">
      <dgm:prSet presAssocID="{6A2D4676-6B1D-4A17-BB76-803FDD7CC7EC}" presName="accentRepeatNode" presStyleLbl="solidFgAcc1" presStyleIdx="1" presStyleCnt="6"/>
      <dgm:spPr/>
      <dgm:t>
        <a:bodyPr/>
        <a:lstStyle/>
        <a:p>
          <a:endParaRPr lang="es-CL"/>
        </a:p>
      </dgm:t>
    </dgm:pt>
    <dgm:pt modelId="{C066BBDA-126F-4AB0-90FB-A3B6C5652393}" type="pres">
      <dgm:prSet presAssocID="{1FD5C2C2-44FC-46D7-ACAF-DC083809B5B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2F5C0F-56DA-4467-B385-D6CA705A0D20}" type="pres">
      <dgm:prSet presAssocID="{1FD5C2C2-44FC-46D7-ACAF-DC083809B5B1}" presName="accent_3" presStyleCnt="0"/>
      <dgm:spPr/>
      <dgm:t>
        <a:bodyPr/>
        <a:lstStyle/>
        <a:p>
          <a:endParaRPr lang="es-CL"/>
        </a:p>
      </dgm:t>
    </dgm:pt>
    <dgm:pt modelId="{346EB966-DAB9-4824-ADA1-7C2A4F831D8F}" type="pres">
      <dgm:prSet presAssocID="{1FD5C2C2-44FC-46D7-ACAF-DC083809B5B1}" presName="accentRepeatNode" presStyleLbl="solidFgAcc1" presStyleIdx="2" presStyleCnt="6"/>
      <dgm:spPr/>
      <dgm:t>
        <a:bodyPr/>
        <a:lstStyle/>
        <a:p>
          <a:endParaRPr lang="es-CL"/>
        </a:p>
      </dgm:t>
    </dgm:pt>
    <dgm:pt modelId="{1E5D0C99-FD54-4057-BACD-F459CAB00D52}" type="pres">
      <dgm:prSet presAssocID="{FD371313-0454-457B-9175-8D98FB8571D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D67383D-97BC-46B5-86DD-3CAA670728A4}" type="pres">
      <dgm:prSet presAssocID="{FD371313-0454-457B-9175-8D98FB8571D9}" presName="accent_4" presStyleCnt="0"/>
      <dgm:spPr/>
      <dgm:t>
        <a:bodyPr/>
        <a:lstStyle/>
        <a:p>
          <a:endParaRPr lang="es-CL"/>
        </a:p>
      </dgm:t>
    </dgm:pt>
    <dgm:pt modelId="{D39E56DA-92C3-4D28-87A0-02F4E19F7B32}" type="pres">
      <dgm:prSet presAssocID="{FD371313-0454-457B-9175-8D98FB8571D9}" presName="accentRepeatNode" presStyleLbl="solidFgAcc1" presStyleIdx="3" presStyleCnt="6"/>
      <dgm:spPr/>
      <dgm:t>
        <a:bodyPr/>
        <a:lstStyle/>
        <a:p>
          <a:endParaRPr lang="es-CL"/>
        </a:p>
      </dgm:t>
    </dgm:pt>
    <dgm:pt modelId="{571B4355-7089-4807-B06D-9F5A5AED91DA}" type="pres">
      <dgm:prSet presAssocID="{CBCEB2BB-1AAC-43F6-AC49-71CAC16546A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3CE2C8-7C81-4E9A-932A-9447F20A803B}" type="pres">
      <dgm:prSet presAssocID="{CBCEB2BB-1AAC-43F6-AC49-71CAC16546A6}" presName="accent_5" presStyleCnt="0"/>
      <dgm:spPr/>
      <dgm:t>
        <a:bodyPr/>
        <a:lstStyle/>
        <a:p>
          <a:endParaRPr lang="es-CL"/>
        </a:p>
      </dgm:t>
    </dgm:pt>
    <dgm:pt modelId="{864F7396-C6C9-4E87-81FF-42F0EB2717C5}" type="pres">
      <dgm:prSet presAssocID="{CBCEB2BB-1AAC-43F6-AC49-71CAC16546A6}" presName="accentRepeatNode" presStyleLbl="solidFgAcc1" presStyleIdx="4" presStyleCnt="6"/>
      <dgm:spPr/>
      <dgm:t>
        <a:bodyPr/>
        <a:lstStyle/>
        <a:p>
          <a:endParaRPr lang="es-CL"/>
        </a:p>
      </dgm:t>
    </dgm:pt>
    <dgm:pt modelId="{A2502CF6-BE32-4557-9161-E06F6CB10F69}" type="pres">
      <dgm:prSet presAssocID="{EB68499C-C731-4CB5-BE5B-F1B8F734F2A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6E56B36-5817-4751-923E-0AD1B6B0AEA1}" type="pres">
      <dgm:prSet presAssocID="{EB68499C-C731-4CB5-BE5B-F1B8F734F2AC}" presName="accent_6" presStyleCnt="0"/>
      <dgm:spPr/>
      <dgm:t>
        <a:bodyPr/>
        <a:lstStyle/>
        <a:p>
          <a:endParaRPr lang="es-CL"/>
        </a:p>
      </dgm:t>
    </dgm:pt>
    <dgm:pt modelId="{9A215E31-7851-4547-A2EB-E1A14D6C6943}" type="pres">
      <dgm:prSet presAssocID="{EB68499C-C731-4CB5-BE5B-F1B8F734F2AC}" presName="accentRepeatNode" presStyleLbl="solidFgAcc1" presStyleIdx="5" presStyleCnt="6"/>
      <dgm:spPr/>
      <dgm:t>
        <a:bodyPr/>
        <a:lstStyle/>
        <a:p>
          <a:endParaRPr lang="es-CL"/>
        </a:p>
      </dgm:t>
    </dgm:pt>
  </dgm:ptLst>
  <dgm:cxnLst>
    <dgm:cxn modelId="{7A2AA718-6113-4185-A26C-CAC98A80CD4E}" srcId="{726A0B90-9D34-485D-83EF-2F625540DA25}" destId="{CBCEB2BB-1AAC-43F6-AC49-71CAC16546A6}" srcOrd="4" destOrd="0" parTransId="{BA8200A9-BF71-405F-BDA7-BAF2DFCAAF59}" sibTransId="{5FDB8BE6-4544-428B-84AA-209AD00CD092}"/>
    <dgm:cxn modelId="{5D80D6EC-E2CE-49D1-A879-5595AC634769}" type="presOf" srcId="{E065A288-B349-44A0-98A4-2A0FC018D7F8}" destId="{6760D825-B5BB-4C26-A914-B22845DD2063}" srcOrd="0" destOrd="0" presId="urn:microsoft.com/office/officeart/2008/layout/VerticalCurvedList"/>
    <dgm:cxn modelId="{1BE1F84D-513B-45A6-9849-216C66D60B02}" type="presOf" srcId="{FC778745-9A1A-4065-96E1-04C4FDDFE072}" destId="{AF727557-B3E9-4586-BA5F-A34D2FC5EBCD}" srcOrd="0" destOrd="0" presId="urn:microsoft.com/office/officeart/2008/layout/VerticalCurvedList"/>
    <dgm:cxn modelId="{10392343-2779-4F2E-B3F6-EC27BEFE3492}" srcId="{726A0B90-9D34-485D-83EF-2F625540DA25}" destId="{FD371313-0454-457B-9175-8D98FB8571D9}" srcOrd="3" destOrd="0" parTransId="{AB825149-196A-4288-A7D2-76757BF42A98}" sibTransId="{A49AE757-530E-4005-A43F-AB4091110917}"/>
    <dgm:cxn modelId="{BB3AB55B-D423-48FE-9695-F49AAF3952CD}" type="presOf" srcId="{1FD5C2C2-44FC-46D7-ACAF-DC083809B5B1}" destId="{C066BBDA-126F-4AB0-90FB-A3B6C5652393}" srcOrd="0" destOrd="0" presId="urn:microsoft.com/office/officeart/2008/layout/VerticalCurvedList"/>
    <dgm:cxn modelId="{385C1488-7571-4AB3-A24E-150367559EEC}" srcId="{726A0B90-9D34-485D-83EF-2F625540DA25}" destId="{6A2D4676-6B1D-4A17-BB76-803FDD7CC7EC}" srcOrd="1" destOrd="0" parTransId="{CA4E602E-844C-4EBC-BAF0-30197D5B047E}" sibTransId="{6B165249-12D7-44C7-AEE1-0AE6E0273B88}"/>
    <dgm:cxn modelId="{054701CC-97F6-45D3-B4E8-010F2AB7253E}" type="presOf" srcId="{726A0B90-9D34-485D-83EF-2F625540DA25}" destId="{270F26BB-712F-4B3B-B40B-481AA86E6235}" srcOrd="0" destOrd="0" presId="urn:microsoft.com/office/officeart/2008/layout/VerticalCurvedList"/>
    <dgm:cxn modelId="{0AE7D118-F3DF-41A9-AA45-CF98A79D3CE4}" srcId="{726A0B90-9D34-485D-83EF-2F625540DA25}" destId="{1FD5C2C2-44FC-46D7-ACAF-DC083809B5B1}" srcOrd="2" destOrd="0" parTransId="{D4919786-6C21-49FC-8424-27C5D65DF090}" sibTransId="{0A5ED204-9477-43DC-AAAB-E863BC4AE1DB}"/>
    <dgm:cxn modelId="{5873ED89-F2FB-4EB9-B56B-856FDBFBE78B}" srcId="{726A0B90-9D34-485D-83EF-2F625540DA25}" destId="{FC778745-9A1A-4065-96E1-04C4FDDFE072}" srcOrd="0" destOrd="0" parTransId="{93A89FE8-B7C2-49A3-8DE0-B2430708E006}" sibTransId="{E065A288-B349-44A0-98A4-2A0FC018D7F8}"/>
    <dgm:cxn modelId="{CBAB3C88-900B-479C-A520-8E0CCF4946D6}" type="presOf" srcId="{EB68499C-C731-4CB5-BE5B-F1B8F734F2AC}" destId="{A2502CF6-BE32-4557-9161-E06F6CB10F69}" srcOrd="0" destOrd="0" presId="urn:microsoft.com/office/officeart/2008/layout/VerticalCurvedList"/>
    <dgm:cxn modelId="{C9D980A0-52E1-47E7-ACFC-9C82FBB72E8E}" type="presOf" srcId="{6A2D4676-6B1D-4A17-BB76-803FDD7CC7EC}" destId="{C0CF052C-76C1-4F0D-A461-8B5B655C44DB}" srcOrd="0" destOrd="0" presId="urn:microsoft.com/office/officeart/2008/layout/VerticalCurvedList"/>
    <dgm:cxn modelId="{7626EAD9-EF79-4215-A758-C3F1F90BE344}" type="presOf" srcId="{CBCEB2BB-1AAC-43F6-AC49-71CAC16546A6}" destId="{571B4355-7089-4807-B06D-9F5A5AED91DA}" srcOrd="0" destOrd="0" presId="urn:microsoft.com/office/officeart/2008/layout/VerticalCurvedList"/>
    <dgm:cxn modelId="{C08993F3-35E7-48D0-BCF2-DED1B8504F27}" srcId="{726A0B90-9D34-485D-83EF-2F625540DA25}" destId="{EB68499C-C731-4CB5-BE5B-F1B8F734F2AC}" srcOrd="5" destOrd="0" parTransId="{8C68FAFF-9359-4BF3-AE50-F91D2DDD1526}" sibTransId="{6C87E19E-A396-4E2F-8C9F-F77FD0615EBC}"/>
    <dgm:cxn modelId="{8C035BA7-3D85-4F05-94A4-FA2F10D881D1}" type="presOf" srcId="{FD371313-0454-457B-9175-8D98FB8571D9}" destId="{1E5D0C99-FD54-4057-BACD-F459CAB00D52}" srcOrd="0" destOrd="0" presId="urn:microsoft.com/office/officeart/2008/layout/VerticalCurvedList"/>
    <dgm:cxn modelId="{39314FAC-F14A-4AD3-8C01-EA8396228DD1}" type="presParOf" srcId="{270F26BB-712F-4B3B-B40B-481AA86E6235}" destId="{6CCB9D67-6886-4C06-BE3F-F41D806C79D2}" srcOrd="0" destOrd="0" presId="urn:microsoft.com/office/officeart/2008/layout/VerticalCurvedList"/>
    <dgm:cxn modelId="{7B4889F7-22ED-4407-B5E0-33011FD1C15C}" type="presParOf" srcId="{6CCB9D67-6886-4C06-BE3F-F41D806C79D2}" destId="{8D699868-910A-49C9-9B2D-A5EB6C59AA60}" srcOrd="0" destOrd="0" presId="urn:microsoft.com/office/officeart/2008/layout/VerticalCurvedList"/>
    <dgm:cxn modelId="{B9BF0771-BA3D-42C4-8A84-3E63A4DDDE30}" type="presParOf" srcId="{8D699868-910A-49C9-9B2D-A5EB6C59AA60}" destId="{AA302597-3005-423D-8A46-95F4D869085F}" srcOrd="0" destOrd="0" presId="urn:microsoft.com/office/officeart/2008/layout/VerticalCurvedList"/>
    <dgm:cxn modelId="{B7343138-7507-4C35-A43E-0AED039FB768}" type="presParOf" srcId="{8D699868-910A-49C9-9B2D-A5EB6C59AA60}" destId="{6760D825-B5BB-4C26-A914-B22845DD2063}" srcOrd="1" destOrd="0" presId="urn:microsoft.com/office/officeart/2008/layout/VerticalCurvedList"/>
    <dgm:cxn modelId="{17EC523C-DB3A-4CAD-AE45-818A197D3DC1}" type="presParOf" srcId="{8D699868-910A-49C9-9B2D-A5EB6C59AA60}" destId="{DBC02F60-7587-4481-A488-E37F2ED08488}" srcOrd="2" destOrd="0" presId="urn:microsoft.com/office/officeart/2008/layout/VerticalCurvedList"/>
    <dgm:cxn modelId="{EBB4B136-C71B-45CD-AD42-6DC6A999C50E}" type="presParOf" srcId="{8D699868-910A-49C9-9B2D-A5EB6C59AA60}" destId="{1FAFE93D-5B7A-4C9E-8F49-74D93072D254}" srcOrd="3" destOrd="0" presId="urn:microsoft.com/office/officeart/2008/layout/VerticalCurvedList"/>
    <dgm:cxn modelId="{08FA0242-5216-45E0-914C-46ACC0D698F9}" type="presParOf" srcId="{6CCB9D67-6886-4C06-BE3F-F41D806C79D2}" destId="{AF727557-B3E9-4586-BA5F-A34D2FC5EBCD}" srcOrd="1" destOrd="0" presId="urn:microsoft.com/office/officeart/2008/layout/VerticalCurvedList"/>
    <dgm:cxn modelId="{24711E29-C37C-495F-A1B7-6850B25FA3DA}" type="presParOf" srcId="{6CCB9D67-6886-4C06-BE3F-F41D806C79D2}" destId="{46276AEA-CC08-4800-92C1-AC6C1F9B2F99}" srcOrd="2" destOrd="0" presId="urn:microsoft.com/office/officeart/2008/layout/VerticalCurvedList"/>
    <dgm:cxn modelId="{8F5CB605-AED4-4331-9309-855497EBE46C}" type="presParOf" srcId="{46276AEA-CC08-4800-92C1-AC6C1F9B2F99}" destId="{AD6361F4-AD74-44F7-A777-165C4AD5FD78}" srcOrd="0" destOrd="0" presId="urn:microsoft.com/office/officeart/2008/layout/VerticalCurvedList"/>
    <dgm:cxn modelId="{6E9A276D-A59E-4707-8784-E18ACCBD3E62}" type="presParOf" srcId="{6CCB9D67-6886-4C06-BE3F-F41D806C79D2}" destId="{C0CF052C-76C1-4F0D-A461-8B5B655C44DB}" srcOrd="3" destOrd="0" presId="urn:microsoft.com/office/officeart/2008/layout/VerticalCurvedList"/>
    <dgm:cxn modelId="{9CAF9143-0EAE-4B26-8EC9-A611B777EF9B}" type="presParOf" srcId="{6CCB9D67-6886-4C06-BE3F-F41D806C79D2}" destId="{AAFE0D81-34EB-43E5-A935-1E334EA34260}" srcOrd="4" destOrd="0" presId="urn:microsoft.com/office/officeart/2008/layout/VerticalCurvedList"/>
    <dgm:cxn modelId="{3D8C0407-7369-4692-9572-FA140A768596}" type="presParOf" srcId="{AAFE0D81-34EB-43E5-A935-1E334EA34260}" destId="{8163497B-24D7-4170-A3BF-A7F4B71CE8DC}" srcOrd="0" destOrd="0" presId="urn:microsoft.com/office/officeart/2008/layout/VerticalCurvedList"/>
    <dgm:cxn modelId="{83B40F31-CCF2-4E02-AD7E-812538E48E58}" type="presParOf" srcId="{6CCB9D67-6886-4C06-BE3F-F41D806C79D2}" destId="{C066BBDA-126F-4AB0-90FB-A3B6C5652393}" srcOrd="5" destOrd="0" presId="urn:microsoft.com/office/officeart/2008/layout/VerticalCurvedList"/>
    <dgm:cxn modelId="{9CEC6369-7921-46BA-918F-8B6267C22D08}" type="presParOf" srcId="{6CCB9D67-6886-4C06-BE3F-F41D806C79D2}" destId="{622F5C0F-56DA-4467-B385-D6CA705A0D20}" srcOrd="6" destOrd="0" presId="urn:microsoft.com/office/officeart/2008/layout/VerticalCurvedList"/>
    <dgm:cxn modelId="{5C9C664D-D6EB-46B8-8558-01C42E2A2E30}" type="presParOf" srcId="{622F5C0F-56DA-4467-B385-D6CA705A0D20}" destId="{346EB966-DAB9-4824-ADA1-7C2A4F831D8F}" srcOrd="0" destOrd="0" presId="urn:microsoft.com/office/officeart/2008/layout/VerticalCurvedList"/>
    <dgm:cxn modelId="{80DB2D81-2B6E-45A8-BC4F-3D13AC6D2A91}" type="presParOf" srcId="{6CCB9D67-6886-4C06-BE3F-F41D806C79D2}" destId="{1E5D0C99-FD54-4057-BACD-F459CAB00D52}" srcOrd="7" destOrd="0" presId="urn:microsoft.com/office/officeart/2008/layout/VerticalCurvedList"/>
    <dgm:cxn modelId="{CAD8E3A0-31C5-4DFA-BC20-60F575DC9255}" type="presParOf" srcId="{6CCB9D67-6886-4C06-BE3F-F41D806C79D2}" destId="{6D67383D-97BC-46B5-86DD-3CAA670728A4}" srcOrd="8" destOrd="0" presId="urn:microsoft.com/office/officeart/2008/layout/VerticalCurvedList"/>
    <dgm:cxn modelId="{8657ECDE-0FAA-40CE-A323-08A2E33ED0BC}" type="presParOf" srcId="{6D67383D-97BC-46B5-86DD-3CAA670728A4}" destId="{D39E56DA-92C3-4D28-87A0-02F4E19F7B32}" srcOrd="0" destOrd="0" presId="urn:microsoft.com/office/officeart/2008/layout/VerticalCurvedList"/>
    <dgm:cxn modelId="{FC157458-F33D-4270-BE49-5EDC6A819CAA}" type="presParOf" srcId="{6CCB9D67-6886-4C06-BE3F-F41D806C79D2}" destId="{571B4355-7089-4807-B06D-9F5A5AED91DA}" srcOrd="9" destOrd="0" presId="urn:microsoft.com/office/officeart/2008/layout/VerticalCurvedList"/>
    <dgm:cxn modelId="{60CB307D-D0B6-4C7D-9AA9-957BAF28C075}" type="presParOf" srcId="{6CCB9D67-6886-4C06-BE3F-F41D806C79D2}" destId="{173CE2C8-7C81-4E9A-932A-9447F20A803B}" srcOrd="10" destOrd="0" presId="urn:microsoft.com/office/officeart/2008/layout/VerticalCurvedList"/>
    <dgm:cxn modelId="{5EA99E75-3632-4733-8093-071394F63B7B}" type="presParOf" srcId="{173CE2C8-7C81-4E9A-932A-9447F20A803B}" destId="{864F7396-C6C9-4E87-81FF-42F0EB2717C5}" srcOrd="0" destOrd="0" presId="urn:microsoft.com/office/officeart/2008/layout/VerticalCurvedList"/>
    <dgm:cxn modelId="{890FD80B-2F02-4C22-BD43-1D6E1FCE5354}" type="presParOf" srcId="{6CCB9D67-6886-4C06-BE3F-F41D806C79D2}" destId="{A2502CF6-BE32-4557-9161-E06F6CB10F69}" srcOrd="11" destOrd="0" presId="urn:microsoft.com/office/officeart/2008/layout/VerticalCurvedList"/>
    <dgm:cxn modelId="{4030B6F4-6B14-44C5-B206-14447E0526AA}" type="presParOf" srcId="{6CCB9D67-6886-4C06-BE3F-F41D806C79D2}" destId="{D6E56B36-5817-4751-923E-0AD1B6B0AEA1}" srcOrd="12" destOrd="0" presId="urn:microsoft.com/office/officeart/2008/layout/VerticalCurvedList"/>
    <dgm:cxn modelId="{83532A9D-130D-4FD6-9B8A-EA66144BC00F}" type="presParOf" srcId="{D6E56B36-5817-4751-923E-0AD1B6B0AEA1}" destId="{9A215E31-7851-4547-A2EB-E1A14D6C69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21ED0B-5000-4FAA-8938-1F3EB7E39060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L"/>
        </a:p>
      </dgm:t>
    </dgm:pt>
    <dgm:pt modelId="{8D0CD847-A1B2-4C23-9B8A-3C74F058721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ES_tradnl" sz="3200" b="1" dirty="0" smtClean="0"/>
            <a:t>Con las enseñanzas de Jesús vivimos la Buen Noticia</a:t>
          </a:r>
          <a:endParaRPr lang="es-CL" sz="3200" dirty="0"/>
        </a:p>
      </dgm:t>
    </dgm:pt>
    <dgm:pt modelId="{17E8380F-E353-4323-A311-09ABE87AC8C5}" type="parTrans" cxnId="{BCD80A24-3B14-43D3-B7DD-A4C5BA4AAFAA}">
      <dgm:prSet/>
      <dgm:spPr/>
      <dgm:t>
        <a:bodyPr/>
        <a:lstStyle/>
        <a:p>
          <a:endParaRPr lang="es-CL"/>
        </a:p>
      </dgm:t>
    </dgm:pt>
    <dgm:pt modelId="{B04E6192-EBCF-4DD0-BEE6-D11D41DFFC61}" type="sibTrans" cxnId="{BCD80A24-3B14-43D3-B7DD-A4C5BA4AAFAA}">
      <dgm:prSet/>
      <dgm:spPr/>
      <dgm:t>
        <a:bodyPr/>
        <a:lstStyle/>
        <a:p>
          <a:endParaRPr lang="es-CL"/>
        </a:p>
      </dgm:t>
    </dgm:pt>
    <dgm:pt modelId="{0B6F4E6B-4B34-41E6-9AFD-422815C54E67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ES_tradnl" dirty="0" smtClean="0">
              <a:solidFill>
                <a:schemeClr val="tx1"/>
              </a:solidFill>
            </a:rPr>
            <a:t>En este momento se busca la interiorización de lo aprendido por parte de los catequizandos, motivando en ellos una respuesta que los comprometa a vivir con mayor coherencia su fe.</a:t>
          </a:r>
          <a:endParaRPr lang="es-CL" dirty="0">
            <a:solidFill>
              <a:schemeClr val="tx1"/>
            </a:solidFill>
          </a:endParaRPr>
        </a:p>
      </dgm:t>
    </dgm:pt>
    <dgm:pt modelId="{C3E33213-93C1-492D-ADBE-00C3CFA143CB}" type="parTrans" cxnId="{64B655C8-FC95-49BE-A574-21B69C544586}">
      <dgm:prSet/>
      <dgm:spPr/>
      <dgm:t>
        <a:bodyPr/>
        <a:lstStyle/>
        <a:p>
          <a:endParaRPr lang="es-CL"/>
        </a:p>
      </dgm:t>
    </dgm:pt>
    <dgm:pt modelId="{967718F4-988D-42EB-B061-DF75463C2F83}" type="sibTrans" cxnId="{64B655C8-FC95-49BE-A574-21B69C544586}">
      <dgm:prSet/>
      <dgm:spPr/>
      <dgm:t>
        <a:bodyPr/>
        <a:lstStyle/>
        <a:p>
          <a:endParaRPr lang="es-CL"/>
        </a:p>
      </dgm:t>
    </dgm:pt>
    <dgm:pt modelId="{5DA2C9D8-AB7F-424D-9388-488DD42BAD38}" type="pres">
      <dgm:prSet presAssocID="{9321ED0B-5000-4FAA-8938-1F3EB7E390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8F614CB-5AC9-4D6F-9428-5839620B695A}" type="pres">
      <dgm:prSet presAssocID="{8D0CD847-A1B2-4C23-9B8A-3C74F0587213}" presName="node" presStyleLbl="node1" presStyleIdx="0" presStyleCnt="2" custScaleX="111577" custScaleY="219824" custLinFactNeighborX="-56000" custLinFactNeighborY="597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57D95E-B606-48C6-8FA4-A151CBA1E4DB}" type="pres">
      <dgm:prSet presAssocID="{B04E6192-EBCF-4DD0-BEE6-D11D41DFFC61}" presName="sibTrans" presStyleCnt="0"/>
      <dgm:spPr/>
      <dgm:t>
        <a:bodyPr/>
        <a:lstStyle/>
        <a:p>
          <a:endParaRPr lang="es-CL"/>
        </a:p>
      </dgm:t>
    </dgm:pt>
    <dgm:pt modelId="{E6BF6119-50BD-4BB7-AFD7-CEA4B7BAF6FF}" type="pres">
      <dgm:prSet presAssocID="{0B6F4E6B-4B34-41E6-9AFD-422815C54E67}" presName="node" presStyleLbl="node1" presStyleIdx="1" presStyleCnt="2" custScaleX="130560" custScaleY="219824" custLinFactNeighborX="52495" custLinFactNeighborY="-492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B12349B-9211-4D33-B509-3EC076A7A9EE}" type="presOf" srcId="{9321ED0B-5000-4FAA-8938-1F3EB7E39060}" destId="{5DA2C9D8-AB7F-424D-9388-488DD42BAD38}" srcOrd="0" destOrd="0" presId="urn:microsoft.com/office/officeart/2005/8/layout/default"/>
    <dgm:cxn modelId="{BEA77D99-8180-4BC6-A6DC-88BC514C747B}" type="presOf" srcId="{0B6F4E6B-4B34-41E6-9AFD-422815C54E67}" destId="{E6BF6119-50BD-4BB7-AFD7-CEA4B7BAF6FF}" srcOrd="0" destOrd="0" presId="urn:microsoft.com/office/officeart/2005/8/layout/default"/>
    <dgm:cxn modelId="{BCD80A24-3B14-43D3-B7DD-A4C5BA4AAFAA}" srcId="{9321ED0B-5000-4FAA-8938-1F3EB7E39060}" destId="{8D0CD847-A1B2-4C23-9B8A-3C74F0587213}" srcOrd="0" destOrd="0" parTransId="{17E8380F-E353-4323-A311-09ABE87AC8C5}" sibTransId="{B04E6192-EBCF-4DD0-BEE6-D11D41DFFC61}"/>
    <dgm:cxn modelId="{64B655C8-FC95-49BE-A574-21B69C544586}" srcId="{9321ED0B-5000-4FAA-8938-1F3EB7E39060}" destId="{0B6F4E6B-4B34-41E6-9AFD-422815C54E67}" srcOrd="1" destOrd="0" parTransId="{C3E33213-93C1-492D-ADBE-00C3CFA143CB}" sibTransId="{967718F4-988D-42EB-B061-DF75463C2F83}"/>
    <dgm:cxn modelId="{DDBDE887-6397-4FD6-B125-18159CB1B905}" type="presOf" srcId="{8D0CD847-A1B2-4C23-9B8A-3C74F0587213}" destId="{E8F614CB-5AC9-4D6F-9428-5839620B695A}" srcOrd="0" destOrd="0" presId="urn:microsoft.com/office/officeart/2005/8/layout/default"/>
    <dgm:cxn modelId="{A224A1BD-1F76-44D8-8DE5-3D5E6FCA471B}" type="presParOf" srcId="{5DA2C9D8-AB7F-424D-9388-488DD42BAD38}" destId="{E8F614CB-5AC9-4D6F-9428-5839620B695A}" srcOrd="0" destOrd="0" presId="urn:microsoft.com/office/officeart/2005/8/layout/default"/>
    <dgm:cxn modelId="{6F475E4C-4608-4E99-B87D-CF3AF005EB0B}" type="presParOf" srcId="{5DA2C9D8-AB7F-424D-9388-488DD42BAD38}" destId="{8B57D95E-B606-48C6-8FA4-A151CBA1E4DB}" srcOrd="1" destOrd="0" presId="urn:microsoft.com/office/officeart/2005/8/layout/default"/>
    <dgm:cxn modelId="{1D9E3E4B-3408-4E84-A0BA-A773C3294545}" type="presParOf" srcId="{5DA2C9D8-AB7F-424D-9388-488DD42BAD38}" destId="{E6BF6119-50BD-4BB7-AFD7-CEA4B7BAF6F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6A0B90-9D34-485D-83EF-2F625540DA2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FC778745-9A1A-4065-96E1-04C4FDDFE072}">
      <dgm:prSet phldrT="[Texto]"/>
      <dgm:spPr/>
      <dgm:t>
        <a:bodyPr/>
        <a:lstStyle/>
        <a:p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la Virgen María guardamos en el corazón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89FE8-B7C2-49A3-8DE0-B2430708E006}" type="parTrans" cxnId="{5873ED89-F2FB-4EB9-B56B-856FDBFBE78B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5A288-B349-44A0-98A4-2A0FC018D7F8}" type="sibTrans" cxnId="{5873ED89-F2FB-4EB9-B56B-856FDBFBE78B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2D4676-6B1D-4A17-BB76-803FDD7CC7EC}">
      <dgm:prSet phldrT="[Texto]"/>
      <dgm:spPr/>
      <dgm:t>
        <a:bodyPr/>
        <a:lstStyle/>
        <a:p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Compartimos la Buena Noticia de Jesús con nuestros hijos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4E602E-844C-4EBC-BAF0-30197D5B047E}" type="parTrans" cxnId="{385C1488-7571-4AB3-A24E-150367559EEC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165249-12D7-44C7-AEE1-0AE6E0273B88}" type="sibTrans" cxnId="{385C1488-7571-4AB3-A24E-150367559EEC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5C2C2-44FC-46D7-ACAF-DC083809B5B1}">
      <dgm:prSet phldrT="[Texto]"/>
      <dgm:spPr/>
      <dgm:t>
        <a:bodyPr/>
        <a:lstStyle/>
        <a:p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de catequesis familiar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19786-6C21-49FC-8424-27C5D65DF090}" type="parTrans" cxnId="{0AE7D118-F3DF-41A9-AA45-CF98A79D3CE4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ED204-9477-43DC-AAAB-E863BC4AE1DB}" type="sibTrans" cxnId="{0AE7D118-F3DF-41A9-AA45-CF98A79D3CE4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0F26BB-712F-4B3B-B40B-481AA86E6235}" type="pres">
      <dgm:prSet presAssocID="{726A0B90-9D34-485D-83EF-2F625540DA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6CCB9D67-6886-4C06-BE3F-F41D806C79D2}" type="pres">
      <dgm:prSet presAssocID="{726A0B90-9D34-485D-83EF-2F625540DA25}" presName="Name1" presStyleCnt="0"/>
      <dgm:spPr/>
    </dgm:pt>
    <dgm:pt modelId="{8D699868-910A-49C9-9B2D-A5EB6C59AA60}" type="pres">
      <dgm:prSet presAssocID="{726A0B90-9D34-485D-83EF-2F625540DA25}" presName="cycle" presStyleCnt="0"/>
      <dgm:spPr/>
    </dgm:pt>
    <dgm:pt modelId="{AA302597-3005-423D-8A46-95F4D869085F}" type="pres">
      <dgm:prSet presAssocID="{726A0B90-9D34-485D-83EF-2F625540DA25}" presName="srcNode" presStyleLbl="node1" presStyleIdx="0" presStyleCnt="3"/>
      <dgm:spPr/>
    </dgm:pt>
    <dgm:pt modelId="{6760D825-B5BB-4C26-A914-B22845DD2063}" type="pres">
      <dgm:prSet presAssocID="{726A0B90-9D34-485D-83EF-2F625540DA25}" presName="conn" presStyleLbl="parChTrans1D2" presStyleIdx="0" presStyleCnt="1"/>
      <dgm:spPr/>
      <dgm:t>
        <a:bodyPr/>
        <a:lstStyle/>
        <a:p>
          <a:endParaRPr lang="es-CL"/>
        </a:p>
      </dgm:t>
    </dgm:pt>
    <dgm:pt modelId="{DBC02F60-7587-4481-A488-E37F2ED08488}" type="pres">
      <dgm:prSet presAssocID="{726A0B90-9D34-485D-83EF-2F625540DA25}" presName="extraNode" presStyleLbl="node1" presStyleIdx="0" presStyleCnt="3"/>
      <dgm:spPr/>
    </dgm:pt>
    <dgm:pt modelId="{1FAFE93D-5B7A-4C9E-8F49-74D93072D254}" type="pres">
      <dgm:prSet presAssocID="{726A0B90-9D34-485D-83EF-2F625540DA25}" presName="dstNode" presStyleLbl="node1" presStyleIdx="0" presStyleCnt="3"/>
      <dgm:spPr/>
    </dgm:pt>
    <dgm:pt modelId="{AF727557-B3E9-4586-BA5F-A34D2FC5EBCD}" type="pres">
      <dgm:prSet presAssocID="{FC778745-9A1A-4065-96E1-04C4FDDFE0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276AEA-CC08-4800-92C1-AC6C1F9B2F99}" type="pres">
      <dgm:prSet presAssocID="{FC778745-9A1A-4065-96E1-04C4FDDFE072}" presName="accent_1" presStyleCnt="0"/>
      <dgm:spPr/>
    </dgm:pt>
    <dgm:pt modelId="{AD6361F4-AD74-44F7-A777-165C4AD5FD78}" type="pres">
      <dgm:prSet presAssocID="{FC778745-9A1A-4065-96E1-04C4FDDFE072}" presName="accentRepeatNode" presStyleLbl="solidFgAcc1" presStyleIdx="0" presStyleCnt="3"/>
      <dgm:spPr/>
    </dgm:pt>
    <dgm:pt modelId="{C0CF052C-76C1-4F0D-A461-8B5B655C44DB}" type="pres">
      <dgm:prSet presAssocID="{6A2D4676-6B1D-4A17-BB76-803FDD7CC7E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FE0D81-34EB-43E5-A935-1E334EA34260}" type="pres">
      <dgm:prSet presAssocID="{6A2D4676-6B1D-4A17-BB76-803FDD7CC7EC}" presName="accent_2" presStyleCnt="0"/>
      <dgm:spPr/>
    </dgm:pt>
    <dgm:pt modelId="{8163497B-24D7-4170-A3BF-A7F4B71CE8DC}" type="pres">
      <dgm:prSet presAssocID="{6A2D4676-6B1D-4A17-BB76-803FDD7CC7EC}" presName="accentRepeatNode" presStyleLbl="solidFgAcc1" presStyleIdx="1" presStyleCnt="3"/>
      <dgm:spPr/>
    </dgm:pt>
    <dgm:pt modelId="{C066BBDA-126F-4AB0-90FB-A3B6C5652393}" type="pres">
      <dgm:prSet presAssocID="{1FD5C2C2-44FC-46D7-ACAF-DC083809B5B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2F5C0F-56DA-4467-B385-D6CA705A0D20}" type="pres">
      <dgm:prSet presAssocID="{1FD5C2C2-44FC-46D7-ACAF-DC083809B5B1}" presName="accent_3" presStyleCnt="0"/>
      <dgm:spPr/>
    </dgm:pt>
    <dgm:pt modelId="{346EB966-DAB9-4824-ADA1-7C2A4F831D8F}" type="pres">
      <dgm:prSet presAssocID="{1FD5C2C2-44FC-46D7-ACAF-DC083809B5B1}" presName="accentRepeatNode" presStyleLbl="solidFgAcc1" presStyleIdx="2" presStyleCnt="3"/>
      <dgm:spPr/>
    </dgm:pt>
  </dgm:ptLst>
  <dgm:cxnLst>
    <dgm:cxn modelId="{EB0DA8BB-B982-45C4-9946-A230231364DC}" type="presOf" srcId="{6A2D4676-6B1D-4A17-BB76-803FDD7CC7EC}" destId="{C0CF052C-76C1-4F0D-A461-8B5B655C44DB}" srcOrd="0" destOrd="0" presId="urn:microsoft.com/office/officeart/2008/layout/VerticalCurvedList"/>
    <dgm:cxn modelId="{18FD9A87-8E98-49B0-90EA-A5B629FCAC42}" type="presOf" srcId="{726A0B90-9D34-485D-83EF-2F625540DA25}" destId="{270F26BB-712F-4B3B-B40B-481AA86E6235}" srcOrd="0" destOrd="0" presId="urn:microsoft.com/office/officeart/2008/layout/VerticalCurvedList"/>
    <dgm:cxn modelId="{8B696020-AAFF-4F5E-9AD6-A72C5C3C917C}" type="presOf" srcId="{E065A288-B349-44A0-98A4-2A0FC018D7F8}" destId="{6760D825-B5BB-4C26-A914-B22845DD2063}" srcOrd="0" destOrd="0" presId="urn:microsoft.com/office/officeart/2008/layout/VerticalCurvedList"/>
    <dgm:cxn modelId="{6E7E4435-C2D7-457F-BCF1-9AF8BED9064A}" type="presOf" srcId="{1FD5C2C2-44FC-46D7-ACAF-DC083809B5B1}" destId="{C066BBDA-126F-4AB0-90FB-A3B6C5652393}" srcOrd="0" destOrd="0" presId="urn:microsoft.com/office/officeart/2008/layout/VerticalCurvedList"/>
    <dgm:cxn modelId="{385C1488-7571-4AB3-A24E-150367559EEC}" srcId="{726A0B90-9D34-485D-83EF-2F625540DA25}" destId="{6A2D4676-6B1D-4A17-BB76-803FDD7CC7EC}" srcOrd="1" destOrd="0" parTransId="{CA4E602E-844C-4EBC-BAF0-30197D5B047E}" sibTransId="{6B165249-12D7-44C7-AEE1-0AE6E0273B88}"/>
    <dgm:cxn modelId="{0AE7D118-F3DF-41A9-AA45-CF98A79D3CE4}" srcId="{726A0B90-9D34-485D-83EF-2F625540DA25}" destId="{1FD5C2C2-44FC-46D7-ACAF-DC083809B5B1}" srcOrd="2" destOrd="0" parTransId="{D4919786-6C21-49FC-8424-27C5D65DF090}" sibTransId="{0A5ED204-9477-43DC-AAAB-E863BC4AE1DB}"/>
    <dgm:cxn modelId="{5873ED89-F2FB-4EB9-B56B-856FDBFBE78B}" srcId="{726A0B90-9D34-485D-83EF-2F625540DA25}" destId="{FC778745-9A1A-4065-96E1-04C4FDDFE072}" srcOrd="0" destOrd="0" parTransId="{93A89FE8-B7C2-49A3-8DE0-B2430708E006}" sibTransId="{E065A288-B349-44A0-98A4-2A0FC018D7F8}"/>
    <dgm:cxn modelId="{D906A9EA-4B71-4E7E-B8C2-EAD62E3BD3F4}" type="presOf" srcId="{FC778745-9A1A-4065-96E1-04C4FDDFE072}" destId="{AF727557-B3E9-4586-BA5F-A34D2FC5EBCD}" srcOrd="0" destOrd="0" presId="urn:microsoft.com/office/officeart/2008/layout/VerticalCurvedList"/>
    <dgm:cxn modelId="{2EC4CB2F-F36B-4297-96BA-1376FFC7BD17}" type="presParOf" srcId="{270F26BB-712F-4B3B-B40B-481AA86E6235}" destId="{6CCB9D67-6886-4C06-BE3F-F41D806C79D2}" srcOrd="0" destOrd="0" presId="urn:microsoft.com/office/officeart/2008/layout/VerticalCurvedList"/>
    <dgm:cxn modelId="{7C4CE5DF-E627-4B32-99DE-31418048294B}" type="presParOf" srcId="{6CCB9D67-6886-4C06-BE3F-F41D806C79D2}" destId="{8D699868-910A-49C9-9B2D-A5EB6C59AA60}" srcOrd="0" destOrd="0" presId="urn:microsoft.com/office/officeart/2008/layout/VerticalCurvedList"/>
    <dgm:cxn modelId="{F99CE7C3-63FC-4AFB-9E48-5F9A5DA0148A}" type="presParOf" srcId="{8D699868-910A-49C9-9B2D-A5EB6C59AA60}" destId="{AA302597-3005-423D-8A46-95F4D869085F}" srcOrd="0" destOrd="0" presId="urn:microsoft.com/office/officeart/2008/layout/VerticalCurvedList"/>
    <dgm:cxn modelId="{1E62279C-3A28-471C-8F46-6AE86C865019}" type="presParOf" srcId="{8D699868-910A-49C9-9B2D-A5EB6C59AA60}" destId="{6760D825-B5BB-4C26-A914-B22845DD2063}" srcOrd="1" destOrd="0" presId="urn:microsoft.com/office/officeart/2008/layout/VerticalCurvedList"/>
    <dgm:cxn modelId="{87BA8BC3-16DB-47F2-8DA1-F7E7EA3C8024}" type="presParOf" srcId="{8D699868-910A-49C9-9B2D-A5EB6C59AA60}" destId="{DBC02F60-7587-4481-A488-E37F2ED08488}" srcOrd="2" destOrd="0" presId="urn:microsoft.com/office/officeart/2008/layout/VerticalCurvedList"/>
    <dgm:cxn modelId="{9327F229-8196-49D1-8CF6-C43FFD8B17A8}" type="presParOf" srcId="{8D699868-910A-49C9-9B2D-A5EB6C59AA60}" destId="{1FAFE93D-5B7A-4C9E-8F49-74D93072D254}" srcOrd="3" destOrd="0" presId="urn:microsoft.com/office/officeart/2008/layout/VerticalCurvedList"/>
    <dgm:cxn modelId="{65C3358B-53F0-4451-9772-A40EE51C9300}" type="presParOf" srcId="{6CCB9D67-6886-4C06-BE3F-F41D806C79D2}" destId="{AF727557-B3E9-4586-BA5F-A34D2FC5EBCD}" srcOrd="1" destOrd="0" presId="urn:microsoft.com/office/officeart/2008/layout/VerticalCurvedList"/>
    <dgm:cxn modelId="{33FE4825-7640-4CE9-B40E-AEC3BE689B94}" type="presParOf" srcId="{6CCB9D67-6886-4C06-BE3F-F41D806C79D2}" destId="{46276AEA-CC08-4800-92C1-AC6C1F9B2F99}" srcOrd="2" destOrd="0" presId="urn:microsoft.com/office/officeart/2008/layout/VerticalCurvedList"/>
    <dgm:cxn modelId="{1DCC2F14-0623-46E7-9648-4CFB10495DAD}" type="presParOf" srcId="{46276AEA-CC08-4800-92C1-AC6C1F9B2F99}" destId="{AD6361F4-AD74-44F7-A777-165C4AD5FD78}" srcOrd="0" destOrd="0" presId="urn:microsoft.com/office/officeart/2008/layout/VerticalCurvedList"/>
    <dgm:cxn modelId="{45263F7E-285E-40AD-AF31-740822C5CFFF}" type="presParOf" srcId="{6CCB9D67-6886-4C06-BE3F-F41D806C79D2}" destId="{C0CF052C-76C1-4F0D-A461-8B5B655C44DB}" srcOrd="3" destOrd="0" presId="urn:microsoft.com/office/officeart/2008/layout/VerticalCurvedList"/>
    <dgm:cxn modelId="{CAE89515-7BC7-46EA-8948-CF77BA5B06D5}" type="presParOf" srcId="{6CCB9D67-6886-4C06-BE3F-F41D806C79D2}" destId="{AAFE0D81-34EB-43E5-A935-1E334EA34260}" srcOrd="4" destOrd="0" presId="urn:microsoft.com/office/officeart/2008/layout/VerticalCurvedList"/>
    <dgm:cxn modelId="{CB723F6A-8FDE-4451-B28A-EE0EDD0097A3}" type="presParOf" srcId="{AAFE0D81-34EB-43E5-A935-1E334EA34260}" destId="{8163497B-24D7-4170-A3BF-A7F4B71CE8DC}" srcOrd="0" destOrd="0" presId="urn:microsoft.com/office/officeart/2008/layout/VerticalCurvedList"/>
    <dgm:cxn modelId="{FC169B6B-A37A-4B0B-AF92-3F270BB1C764}" type="presParOf" srcId="{6CCB9D67-6886-4C06-BE3F-F41D806C79D2}" destId="{C066BBDA-126F-4AB0-90FB-A3B6C5652393}" srcOrd="5" destOrd="0" presId="urn:microsoft.com/office/officeart/2008/layout/VerticalCurvedList"/>
    <dgm:cxn modelId="{4FE70400-3E5E-4A23-A69B-B47479317A90}" type="presParOf" srcId="{6CCB9D67-6886-4C06-BE3F-F41D806C79D2}" destId="{622F5C0F-56DA-4467-B385-D6CA705A0D20}" srcOrd="6" destOrd="0" presId="urn:microsoft.com/office/officeart/2008/layout/VerticalCurvedList"/>
    <dgm:cxn modelId="{854E961B-2E62-4978-A7EF-77F9BB27D349}" type="presParOf" srcId="{622F5C0F-56DA-4467-B385-D6CA705A0D20}" destId="{346EB966-DAB9-4824-ADA1-7C2A4F831D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321ED0B-5000-4FAA-8938-1F3EB7E3906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8D0CD847-A1B2-4C23-9B8A-3C74F058721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sz="3000" b="1" dirty="0" smtClean="0"/>
            <a:t>Celebramos nuestro encuentro con Jesús</a:t>
          </a:r>
          <a:endParaRPr lang="es-CL" sz="3000" dirty="0"/>
        </a:p>
      </dgm:t>
    </dgm:pt>
    <dgm:pt modelId="{17E8380F-E353-4323-A311-09ABE87AC8C5}" type="parTrans" cxnId="{BCD80A24-3B14-43D3-B7DD-A4C5BA4AAFAA}">
      <dgm:prSet/>
      <dgm:spPr/>
      <dgm:t>
        <a:bodyPr/>
        <a:lstStyle/>
        <a:p>
          <a:endParaRPr lang="es-CL"/>
        </a:p>
      </dgm:t>
    </dgm:pt>
    <dgm:pt modelId="{B04E6192-EBCF-4DD0-BEE6-D11D41DFFC61}" type="sibTrans" cxnId="{BCD80A24-3B14-43D3-B7DD-A4C5BA4AAFAA}">
      <dgm:prSet/>
      <dgm:spPr/>
      <dgm:t>
        <a:bodyPr/>
        <a:lstStyle/>
        <a:p>
          <a:endParaRPr lang="es-CL"/>
        </a:p>
      </dgm:t>
    </dgm:pt>
    <dgm:pt modelId="{0B6F4E6B-4B34-41E6-9AFD-422815C54E67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ES_tradnl" dirty="0" smtClean="0">
              <a:solidFill>
                <a:schemeClr val="tx1"/>
              </a:solidFill>
            </a:rPr>
            <a:t>Por medio de distintas formas oración se concluye el encuentro en un ambiente celebrativo. El encuentro termina con una breve oración final.</a:t>
          </a:r>
          <a:endParaRPr lang="es-CL" dirty="0">
            <a:solidFill>
              <a:schemeClr val="tx1"/>
            </a:solidFill>
          </a:endParaRPr>
        </a:p>
      </dgm:t>
    </dgm:pt>
    <dgm:pt modelId="{C3E33213-93C1-492D-ADBE-00C3CFA143CB}" type="parTrans" cxnId="{64B655C8-FC95-49BE-A574-21B69C544586}">
      <dgm:prSet/>
      <dgm:spPr/>
      <dgm:t>
        <a:bodyPr/>
        <a:lstStyle/>
        <a:p>
          <a:endParaRPr lang="es-CL"/>
        </a:p>
      </dgm:t>
    </dgm:pt>
    <dgm:pt modelId="{967718F4-988D-42EB-B061-DF75463C2F83}" type="sibTrans" cxnId="{64B655C8-FC95-49BE-A574-21B69C544586}">
      <dgm:prSet/>
      <dgm:spPr/>
      <dgm:t>
        <a:bodyPr/>
        <a:lstStyle/>
        <a:p>
          <a:endParaRPr lang="es-CL"/>
        </a:p>
      </dgm:t>
    </dgm:pt>
    <dgm:pt modelId="{5DA2C9D8-AB7F-424D-9388-488DD42BAD38}" type="pres">
      <dgm:prSet presAssocID="{9321ED0B-5000-4FAA-8938-1F3EB7E390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8F614CB-5AC9-4D6F-9428-5839620B695A}" type="pres">
      <dgm:prSet presAssocID="{8D0CD847-A1B2-4C23-9B8A-3C74F0587213}" presName="node" presStyleLbl="node1" presStyleIdx="0" presStyleCnt="2" custScaleX="131600" custScaleY="219824" custLinFactNeighborX="-4786" custLinFactNeighborY="-3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57D95E-B606-48C6-8FA4-A151CBA1E4DB}" type="pres">
      <dgm:prSet presAssocID="{B04E6192-EBCF-4DD0-BEE6-D11D41DFFC61}" presName="sibTrans" presStyleCnt="0"/>
      <dgm:spPr/>
      <dgm:t>
        <a:bodyPr/>
        <a:lstStyle/>
        <a:p>
          <a:endParaRPr lang="es-CL"/>
        </a:p>
      </dgm:t>
    </dgm:pt>
    <dgm:pt modelId="{E6BF6119-50BD-4BB7-AFD7-CEA4B7BAF6FF}" type="pres">
      <dgm:prSet presAssocID="{0B6F4E6B-4B34-41E6-9AFD-422815C54E67}" presName="node" presStyleLbl="node1" presStyleIdx="1" presStyleCnt="2" custScaleY="219824" custLinFactNeighborX="52495" custLinFactNeighborY="-492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C9A14D7-677D-48D4-B39A-7224B6A6A6B0}" type="presOf" srcId="{0B6F4E6B-4B34-41E6-9AFD-422815C54E67}" destId="{E6BF6119-50BD-4BB7-AFD7-CEA4B7BAF6FF}" srcOrd="0" destOrd="0" presId="urn:microsoft.com/office/officeart/2005/8/layout/default"/>
    <dgm:cxn modelId="{BCD80A24-3B14-43D3-B7DD-A4C5BA4AAFAA}" srcId="{9321ED0B-5000-4FAA-8938-1F3EB7E39060}" destId="{8D0CD847-A1B2-4C23-9B8A-3C74F0587213}" srcOrd="0" destOrd="0" parTransId="{17E8380F-E353-4323-A311-09ABE87AC8C5}" sibTransId="{B04E6192-EBCF-4DD0-BEE6-D11D41DFFC61}"/>
    <dgm:cxn modelId="{B57DED03-4198-455B-8017-4A22BE08115C}" type="presOf" srcId="{8D0CD847-A1B2-4C23-9B8A-3C74F0587213}" destId="{E8F614CB-5AC9-4D6F-9428-5839620B695A}" srcOrd="0" destOrd="0" presId="urn:microsoft.com/office/officeart/2005/8/layout/default"/>
    <dgm:cxn modelId="{64B655C8-FC95-49BE-A574-21B69C544586}" srcId="{9321ED0B-5000-4FAA-8938-1F3EB7E39060}" destId="{0B6F4E6B-4B34-41E6-9AFD-422815C54E67}" srcOrd="1" destOrd="0" parTransId="{C3E33213-93C1-492D-ADBE-00C3CFA143CB}" sibTransId="{967718F4-988D-42EB-B061-DF75463C2F83}"/>
    <dgm:cxn modelId="{0AF82ED9-AD29-4855-91D7-70BE40FACF71}" type="presOf" srcId="{9321ED0B-5000-4FAA-8938-1F3EB7E39060}" destId="{5DA2C9D8-AB7F-424D-9388-488DD42BAD38}" srcOrd="0" destOrd="0" presId="urn:microsoft.com/office/officeart/2005/8/layout/default"/>
    <dgm:cxn modelId="{2322D952-37A9-491D-B471-0BCE12162409}" type="presParOf" srcId="{5DA2C9D8-AB7F-424D-9388-488DD42BAD38}" destId="{E8F614CB-5AC9-4D6F-9428-5839620B695A}" srcOrd="0" destOrd="0" presId="urn:microsoft.com/office/officeart/2005/8/layout/default"/>
    <dgm:cxn modelId="{EB2AC153-1C04-4704-9D52-C6661EAD0A80}" type="presParOf" srcId="{5DA2C9D8-AB7F-424D-9388-488DD42BAD38}" destId="{8B57D95E-B606-48C6-8FA4-A151CBA1E4DB}" srcOrd="1" destOrd="0" presId="urn:microsoft.com/office/officeart/2005/8/layout/default"/>
    <dgm:cxn modelId="{8AA607AB-657E-42E2-B6AB-E77D42CDAAAD}" type="presParOf" srcId="{5DA2C9D8-AB7F-424D-9388-488DD42BAD38}" destId="{E6BF6119-50BD-4BB7-AFD7-CEA4B7BAF6F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03BF4-2713-4F99-85F9-440B5428C6A0}" type="doc">
      <dgm:prSet loTypeId="urn:microsoft.com/office/officeart/2005/8/layout/default#3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s-CL"/>
        </a:p>
      </dgm:t>
    </dgm:pt>
    <dgm:pt modelId="{947A9BE2-70FD-4859-A05D-E7E9DC67704C}">
      <dgm:prSet phldrT="[Text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s-CL" b="1" dirty="0" smtClean="0"/>
            <a:t>Precatecumenado</a:t>
          </a:r>
        </a:p>
        <a:p>
          <a:r>
            <a:rPr lang="es-CL" b="1" dirty="0" smtClean="0"/>
            <a:t>Catecumenado</a:t>
          </a:r>
        </a:p>
        <a:p>
          <a:r>
            <a:rPr lang="es-CL" b="1" dirty="0" smtClean="0"/>
            <a:t>Purificación/Iluminación</a:t>
          </a:r>
        </a:p>
        <a:p>
          <a:r>
            <a:rPr lang="es-CL" b="1" dirty="0" err="1" smtClean="0"/>
            <a:t>Mistagogia</a:t>
          </a:r>
          <a:endParaRPr lang="es-CL" b="1" dirty="0"/>
        </a:p>
      </dgm:t>
    </dgm:pt>
    <dgm:pt modelId="{27186A0B-2CAF-49A0-A83B-589519084D57}" type="parTrans" cxnId="{EA6A4914-C191-4C85-B7CF-D27B88949DD8}">
      <dgm:prSet/>
      <dgm:spPr/>
      <dgm:t>
        <a:bodyPr/>
        <a:lstStyle/>
        <a:p>
          <a:endParaRPr lang="es-CL"/>
        </a:p>
      </dgm:t>
    </dgm:pt>
    <dgm:pt modelId="{8ECAA654-C9F8-4751-A690-E85EE750A769}" type="sibTrans" cxnId="{EA6A4914-C191-4C85-B7CF-D27B88949DD8}">
      <dgm:prSet/>
      <dgm:spPr/>
      <dgm:t>
        <a:bodyPr/>
        <a:lstStyle/>
        <a:p>
          <a:endParaRPr lang="es-CL"/>
        </a:p>
      </dgm:t>
    </dgm:pt>
    <dgm:pt modelId="{0FB6D684-F087-4740-A79C-BF3B41636A64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s-CL" sz="2800" dirty="0" smtClean="0">
              <a:solidFill>
                <a:schemeClr val="tx1"/>
              </a:solidFill>
            </a:rPr>
            <a:t>Método catequístico</a:t>
          </a:r>
          <a:endParaRPr lang="es-CL" sz="2800" dirty="0">
            <a:solidFill>
              <a:schemeClr val="tx1"/>
            </a:solidFill>
          </a:endParaRPr>
        </a:p>
      </dgm:t>
    </dgm:pt>
    <dgm:pt modelId="{74554EC8-B9E9-4ADD-9048-3159E10AD7BB}" type="parTrans" cxnId="{EFD26164-542D-427E-A4C1-09298F1D71A0}">
      <dgm:prSet/>
      <dgm:spPr/>
      <dgm:t>
        <a:bodyPr/>
        <a:lstStyle/>
        <a:p>
          <a:endParaRPr lang="es-CL"/>
        </a:p>
      </dgm:t>
    </dgm:pt>
    <dgm:pt modelId="{08EF4B10-6723-4DCE-ABE1-FACC6830B2F1}" type="sibTrans" cxnId="{EFD26164-542D-427E-A4C1-09298F1D71A0}">
      <dgm:prSet/>
      <dgm:spPr/>
      <dgm:t>
        <a:bodyPr/>
        <a:lstStyle/>
        <a:p>
          <a:endParaRPr lang="es-CL"/>
        </a:p>
      </dgm:t>
    </dgm:pt>
    <dgm:pt modelId="{7CD0E5DA-B1A4-4268-BC91-936E786692CB}" type="pres">
      <dgm:prSet presAssocID="{A4903BF4-2713-4F99-85F9-440B5428C6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E24BAC2-8575-4D98-81E0-7B549A31FC86}" type="pres">
      <dgm:prSet presAssocID="{947A9BE2-70FD-4859-A05D-E7E9DC67704C}" presName="node" presStyleLbl="node1" presStyleIdx="0" presStyleCnt="2" custScaleX="143863" custScaleY="132913" custLinFactNeighborX="-8749" custLinFactNeighborY="-9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63CA2A-50C9-4CA4-8B0D-C70E443BDAC9}" type="pres">
      <dgm:prSet presAssocID="{8ECAA654-C9F8-4751-A690-E85EE750A769}" presName="sibTrans" presStyleCnt="0"/>
      <dgm:spPr/>
    </dgm:pt>
    <dgm:pt modelId="{FD92FA97-A7E4-4199-8E2A-6E9759747CB3}" type="pres">
      <dgm:prSet presAssocID="{0FB6D684-F087-4740-A79C-BF3B41636A64}" presName="node" presStyleLbl="node1" presStyleIdx="1" presStyleCnt="2" custScaleX="135894" custScaleY="60599" custLinFactNeighborX="-8039" custLinFactNeighborY="-128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C73EB47-A166-4B9D-92D1-272191677F3C}" type="presOf" srcId="{947A9BE2-70FD-4859-A05D-E7E9DC67704C}" destId="{EE24BAC2-8575-4D98-81E0-7B549A31FC86}" srcOrd="0" destOrd="0" presId="urn:microsoft.com/office/officeart/2005/8/layout/default#3"/>
    <dgm:cxn modelId="{6B528CB2-AB67-40DA-A499-95753CB3B533}" type="presOf" srcId="{A4903BF4-2713-4F99-85F9-440B5428C6A0}" destId="{7CD0E5DA-B1A4-4268-BC91-936E786692CB}" srcOrd="0" destOrd="0" presId="urn:microsoft.com/office/officeart/2005/8/layout/default#3"/>
    <dgm:cxn modelId="{EA6A4914-C191-4C85-B7CF-D27B88949DD8}" srcId="{A4903BF4-2713-4F99-85F9-440B5428C6A0}" destId="{947A9BE2-70FD-4859-A05D-E7E9DC67704C}" srcOrd="0" destOrd="0" parTransId="{27186A0B-2CAF-49A0-A83B-589519084D57}" sibTransId="{8ECAA654-C9F8-4751-A690-E85EE750A769}"/>
    <dgm:cxn modelId="{3C4F8085-9FA5-458C-8308-775B544E18BA}" type="presOf" srcId="{0FB6D684-F087-4740-A79C-BF3B41636A64}" destId="{FD92FA97-A7E4-4199-8E2A-6E9759747CB3}" srcOrd="0" destOrd="0" presId="urn:microsoft.com/office/officeart/2005/8/layout/default#3"/>
    <dgm:cxn modelId="{EFD26164-542D-427E-A4C1-09298F1D71A0}" srcId="{A4903BF4-2713-4F99-85F9-440B5428C6A0}" destId="{0FB6D684-F087-4740-A79C-BF3B41636A64}" srcOrd="1" destOrd="0" parTransId="{74554EC8-B9E9-4ADD-9048-3159E10AD7BB}" sibTransId="{08EF4B10-6723-4DCE-ABE1-FACC6830B2F1}"/>
    <dgm:cxn modelId="{4109F142-BCC1-4EF8-B22D-97AECA606E26}" type="presParOf" srcId="{7CD0E5DA-B1A4-4268-BC91-936E786692CB}" destId="{EE24BAC2-8575-4D98-81E0-7B549A31FC86}" srcOrd="0" destOrd="0" presId="urn:microsoft.com/office/officeart/2005/8/layout/default#3"/>
    <dgm:cxn modelId="{16A0DDA1-F784-4C2A-BBC1-EB0EC6292593}" type="presParOf" srcId="{7CD0E5DA-B1A4-4268-BC91-936E786692CB}" destId="{4A63CA2A-50C9-4CA4-8B0D-C70E443BDAC9}" srcOrd="1" destOrd="0" presId="urn:microsoft.com/office/officeart/2005/8/layout/default#3"/>
    <dgm:cxn modelId="{7282C4B4-BAB0-41E5-8F1E-54D37B0CEEA0}" type="presParOf" srcId="{7CD0E5DA-B1A4-4268-BC91-936E786692CB}" destId="{FD92FA97-A7E4-4199-8E2A-6E9759747CB3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F81ED1-37D7-46C2-8992-9B079A0AA83C}" type="doc">
      <dgm:prSet loTypeId="urn:microsoft.com/office/officeart/2005/8/layout/h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73F458B1-E0A4-4248-9C53-BC52A65466C5}">
      <dgm:prSet phldrT="[Texto]"/>
      <dgm:spPr/>
      <dgm:t>
        <a:bodyPr/>
        <a:lstStyle/>
        <a:p>
          <a:r>
            <a:rPr lang="es-CL" dirty="0" smtClean="0"/>
            <a:t>Preparamos el encuentro</a:t>
          </a:r>
          <a:endParaRPr lang="es-CL" dirty="0"/>
        </a:p>
      </dgm:t>
    </dgm:pt>
    <dgm:pt modelId="{D48132D8-563C-45DE-9C35-31B8A852CC7A}" type="parTrans" cxnId="{3E72785D-BEDE-4EEC-8C4A-55E9C430F9F3}">
      <dgm:prSet/>
      <dgm:spPr/>
      <dgm:t>
        <a:bodyPr/>
        <a:lstStyle/>
        <a:p>
          <a:endParaRPr lang="es-CL"/>
        </a:p>
      </dgm:t>
    </dgm:pt>
    <dgm:pt modelId="{D23F4E22-7689-42FD-8FCB-5315410AB6E7}" type="sibTrans" cxnId="{3E72785D-BEDE-4EEC-8C4A-55E9C430F9F3}">
      <dgm:prSet/>
      <dgm:spPr/>
      <dgm:t>
        <a:bodyPr/>
        <a:lstStyle/>
        <a:p>
          <a:endParaRPr lang="es-CL"/>
        </a:p>
      </dgm:t>
    </dgm:pt>
    <dgm:pt modelId="{FE8CB950-4158-4EC0-8EDF-6473097E3872}">
      <dgm:prSet phldrT="[Texto]"/>
      <dgm:spPr/>
      <dgm:t>
        <a:bodyPr/>
        <a:lstStyle/>
        <a:p>
          <a:r>
            <a:rPr lang="es-CL" dirty="0" smtClean="0"/>
            <a:t>Catequistas</a:t>
          </a:r>
          <a:endParaRPr lang="es-CL" dirty="0"/>
        </a:p>
      </dgm:t>
    </dgm:pt>
    <dgm:pt modelId="{2A261999-41E6-4DF6-BDB6-886B852C4FDA}" type="parTrans" cxnId="{7011C250-735F-4446-A2D3-CE064262BA99}">
      <dgm:prSet/>
      <dgm:spPr/>
      <dgm:t>
        <a:bodyPr/>
        <a:lstStyle/>
        <a:p>
          <a:endParaRPr lang="es-CL"/>
        </a:p>
      </dgm:t>
    </dgm:pt>
    <dgm:pt modelId="{0F6903B8-75B0-4576-9142-C8A832F55870}" type="sibTrans" cxnId="{7011C250-735F-4446-A2D3-CE064262BA99}">
      <dgm:prSet/>
      <dgm:spPr/>
      <dgm:t>
        <a:bodyPr/>
        <a:lstStyle/>
        <a:p>
          <a:endParaRPr lang="es-CL"/>
        </a:p>
      </dgm:t>
    </dgm:pt>
    <dgm:pt modelId="{371AB045-821E-4C41-ADCA-0D6FB2E5493F}">
      <dgm:prSet phldrT="[Texto]"/>
      <dgm:spPr/>
      <dgm:t>
        <a:bodyPr/>
        <a:lstStyle/>
        <a:p>
          <a:r>
            <a:rPr lang="es-CL" dirty="0" smtClean="0"/>
            <a:t>Desarrollamos el encuentro</a:t>
          </a:r>
          <a:endParaRPr lang="es-CL" dirty="0"/>
        </a:p>
      </dgm:t>
    </dgm:pt>
    <dgm:pt modelId="{3C48E70A-0DB4-45A8-8739-41D5252B4A51}" type="parTrans" cxnId="{E86A1818-ECEA-49FC-BDDC-8FFC402CC815}">
      <dgm:prSet/>
      <dgm:spPr/>
      <dgm:t>
        <a:bodyPr/>
        <a:lstStyle/>
        <a:p>
          <a:endParaRPr lang="es-CL"/>
        </a:p>
      </dgm:t>
    </dgm:pt>
    <dgm:pt modelId="{D6C53D0D-4A71-4B73-AE55-34DB2788860E}" type="sibTrans" cxnId="{E86A1818-ECEA-49FC-BDDC-8FFC402CC815}">
      <dgm:prSet/>
      <dgm:spPr/>
      <dgm:t>
        <a:bodyPr/>
        <a:lstStyle/>
        <a:p>
          <a:endParaRPr lang="es-CL"/>
        </a:p>
      </dgm:t>
    </dgm:pt>
    <dgm:pt modelId="{CA36D099-C8B0-48E4-842F-DAF76DA4F921}">
      <dgm:prSet phldrT="[Texto]"/>
      <dgm:spPr/>
      <dgm:t>
        <a:bodyPr/>
        <a:lstStyle/>
        <a:p>
          <a:r>
            <a:rPr lang="es-CL" dirty="0" smtClean="0"/>
            <a:t>Catequistas + Catequizandos</a:t>
          </a:r>
          <a:endParaRPr lang="es-CL" dirty="0"/>
        </a:p>
      </dgm:t>
    </dgm:pt>
    <dgm:pt modelId="{2E505D22-1E41-4261-9741-0184E1A75BD5}" type="parTrans" cxnId="{0723EAAF-AF62-4D1D-9167-748130E3405D}">
      <dgm:prSet/>
      <dgm:spPr/>
      <dgm:t>
        <a:bodyPr/>
        <a:lstStyle/>
        <a:p>
          <a:endParaRPr lang="es-CL"/>
        </a:p>
      </dgm:t>
    </dgm:pt>
    <dgm:pt modelId="{4F1570E5-8E7F-4E08-8DE8-318F2569C4B5}" type="sibTrans" cxnId="{0723EAAF-AF62-4D1D-9167-748130E3405D}">
      <dgm:prSet/>
      <dgm:spPr/>
      <dgm:t>
        <a:bodyPr/>
        <a:lstStyle/>
        <a:p>
          <a:endParaRPr lang="es-CL"/>
        </a:p>
      </dgm:t>
    </dgm:pt>
    <dgm:pt modelId="{8BDFFA99-16E6-42FC-ACF8-945184080153}" type="pres">
      <dgm:prSet presAssocID="{90F81ED1-37D7-46C2-8992-9B079A0AA8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054CD93-CA9B-4A3A-83D9-F379D9AEC22C}" type="pres">
      <dgm:prSet presAssocID="{73F458B1-E0A4-4248-9C53-BC52A65466C5}" presName="composite" presStyleCnt="0"/>
      <dgm:spPr/>
      <dgm:t>
        <a:bodyPr/>
        <a:lstStyle/>
        <a:p>
          <a:endParaRPr lang="es-CL"/>
        </a:p>
      </dgm:t>
    </dgm:pt>
    <dgm:pt modelId="{8410BFB6-1DA6-4005-9DA3-84BCC9024310}" type="pres">
      <dgm:prSet presAssocID="{73F458B1-E0A4-4248-9C53-BC52A65466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71E3C1-B082-4648-9077-21FEB6791A69}" type="pres">
      <dgm:prSet presAssocID="{73F458B1-E0A4-4248-9C53-BC52A65466C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A1C325-7931-4B64-9EAD-FDC975411793}" type="pres">
      <dgm:prSet presAssocID="{D23F4E22-7689-42FD-8FCB-5315410AB6E7}" presName="space" presStyleCnt="0"/>
      <dgm:spPr/>
      <dgm:t>
        <a:bodyPr/>
        <a:lstStyle/>
        <a:p>
          <a:endParaRPr lang="es-CL"/>
        </a:p>
      </dgm:t>
    </dgm:pt>
    <dgm:pt modelId="{ABAEB1F6-4FA0-433C-9FE6-244049C292D7}" type="pres">
      <dgm:prSet presAssocID="{371AB045-821E-4C41-ADCA-0D6FB2E5493F}" presName="composite" presStyleCnt="0"/>
      <dgm:spPr/>
      <dgm:t>
        <a:bodyPr/>
        <a:lstStyle/>
        <a:p>
          <a:endParaRPr lang="es-CL"/>
        </a:p>
      </dgm:t>
    </dgm:pt>
    <dgm:pt modelId="{2A7DCC17-24B4-4AAA-AD0C-A0D407C2A87E}" type="pres">
      <dgm:prSet presAssocID="{371AB045-821E-4C41-ADCA-0D6FB2E5493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6076F5-7FF5-4D51-AE04-671E6839EF27}" type="pres">
      <dgm:prSet presAssocID="{371AB045-821E-4C41-ADCA-0D6FB2E5493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011C250-735F-4446-A2D3-CE064262BA99}" srcId="{73F458B1-E0A4-4248-9C53-BC52A65466C5}" destId="{FE8CB950-4158-4EC0-8EDF-6473097E3872}" srcOrd="0" destOrd="0" parTransId="{2A261999-41E6-4DF6-BDB6-886B852C4FDA}" sibTransId="{0F6903B8-75B0-4576-9142-C8A832F55870}"/>
    <dgm:cxn modelId="{9E91E1B5-2F8F-4202-9AE3-44D05C19870D}" type="presOf" srcId="{371AB045-821E-4C41-ADCA-0D6FB2E5493F}" destId="{2A7DCC17-24B4-4AAA-AD0C-A0D407C2A87E}" srcOrd="0" destOrd="0" presId="urn:microsoft.com/office/officeart/2005/8/layout/hList1"/>
    <dgm:cxn modelId="{A21CA280-F01E-454C-B2C9-B120E0A8E1C7}" type="presOf" srcId="{CA36D099-C8B0-48E4-842F-DAF76DA4F921}" destId="{DB6076F5-7FF5-4D51-AE04-671E6839EF27}" srcOrd="0" destOrd="0" presId="urn:microsoft.com/office/officeart/2005/8/layout/hList1"/>
    <dgm:cxn modelId="{C557E923-A2FC-4655-8DF4-E64A43A4EC10}" type="presOf" srcId="{90F81ED1-37D7-46C2-8992-9B079A0AA83C}" destId="{8BDFFA99-16E6-42FC-ACF8-945184080153}" srcOrd="0" destOrd="0" presId="urn:microsoft.com/office/officeart/2005/8/layout/hList1"/>
    <dgm:cxn modelId="{0723EAAF-AF62-4D1D-9167-748130E3405D}" srcId="{371AB045-821E-4C41-ADCA-0D6FB2E5493F}" destId="{CA36D099-C8B0-48E4-842F-DAF76DA4F921}" srcOrd="0" destOrd="0" parTransId="{2E505D22-1E41-4261-9741-0184E1A75BD5}" sibTransId="{4F1570E5-8E7F-4E08-8DE8-318F2569C4B5}"/>
    <dgm:cxn modelId="{3E72785D-BEDE-4EEC-8C4A-55E9C430F9F3}" srcId="{90F81ED1-37D7-46C2-8992-9B079A0AA83C}" destId="{73F458B1-E0A4-4248-9C53-BC52A65466C5}" srcOrd="0" destOrd="0" parTransId="{D48132D8-563C-45DE-9C35-31B8A852CC7A}" sibTransId="{D23F4E22-7689-42FD-8FCB-5315410AB6E7}"/>
    <dgm:cxn modelId="{8C59E770-C582-4D48-9FAB-1276BC91C5B7}" type="presOf" srcId="{FE8CB950-4158-4EC0-8EDF-6473097E3872}" destId="{B471E3C1-B082-4648-9077-21FEB6791A69}" srcOrd="0" destOrd="0" presId="urn:microsoft.com/office/officeart/2005/8/layout/hList1"/>
    <dgm:cxn modelId="{E86A1818-ECEA-49FC-BDDC-8FFC402CC815}" srcId="{90F81ED1-37D7-46C2-8992-9B079A0AA83C}" destId="{371AB045-821E-4C41-ADCA-0D6FB2E5493F}" srcOrd="1" destOrd="0" parTransId="{3C48E70A-0DB4-45A8-8739-41D5252B4A51}" sibTransId="{D6C53D0D-4A71-4B73-AE55-34DB2788860E}"/>
    <dgm:cxn modelId="{E90759F2-ECA5-4534-9658-635A0CCE68BF}" type="presOf" srcId="{73F458B1-E0A4-4248-9C53-BC52A65466C5}" destId="{8410BFB6-1DA6-4005-9DA3-84BCC9024310}" srcOrd="0" destOrd="0" presId="urn:microsoft.com/office/officeart/2005/8/layout/hList1"/>
    <dgm:cxn modelId="{FADD2B23-14BD-4214-B181-C368CA0E5124}" type="presParOf" srcId="{8BDFFA99-16E6-42FC-ACF8-945184080153}" destId="{2054CD93-CA9B-4A3A-83D9-F379D9AEC22C}" srcOrd="0" destOrd="0" presId="urn:microsoft.com/office/officeart/2005/8/layout/hList1"/>
    <dgm:cxn modelId="{E36CFC86-9896-44CE-BA98-6F834925A161}" type="presParOf" srcId="{2054CD93-CA9B-4A3A-83D9-F379D9AEC22C}" destId="{8410BFB6-1DA6-4005-9DA3-84BCC9024310}" srcOrd="0" destOrd="0" presId="urn:microsoft.com/office/officeart/2005/8/layout/hList1"/>
    <dgm:cxn modelId="{317CA419-506B-4AB1-832D-2E492587E482}" type="presParOf" srcId="{2054CD93-CA9B-4A3A-83D9-F379D9AEC22C}" destId="{B471E3C1-B082-4648-9077-21FEB6791A69}" srcOrd="1" destOrd="0" presId="urn:microsoft.com/office/officeart/2005/8/layout/hList1"/>
    <dgm:cxn modelId="{45E04CC6-AB6F-479B-B4F6-1ECEC0D6C0A8}" type="presParOf" srcId="{8BDFFA99-16E6-42FC-ACF8-945184080153}" destId="{C1A1C325-7931-4B64-9EAD-FDC975411793}" srcOrd="1" destOrd="0" presId="urn:microsoft.com/office/officeart/2005/8/layout/hList1"/>
    <dgm:cxn modelId="{DFFB76DE-AEC0-4930-BB91-6DED09976F42}" type="presParOf" srcId="{8BDFFA99-16E6-42FC-ACF8-945184080153}" destId="{ABAEB1F6-4FA0-433C-9FE6-244049C292D7}" srcOrd="2" destOrd="0" presId="urn:microsoft.com/office/officeart/2005/8/layout/hList1"/>
    <dgm:cxn modelId="{F0AA7382-E68B-4025-8240-1CF81EE7C517}" type="presParOf" srcId="{ABAEB1F6-4FA0-433C-9FE6-244049C292D7}" destId="{2A7DCC17-24B4-4AAA-AD0C-A0D407C2A87E}" srcOrd="0" destOrd="0" presId="urn:microsoft.com/office/officeart/2005/8/layout/hList1"/>
    <dgm:cxn modelId="{16112E0F-23C3-481F-8442-41AE39F61E01}" type="presParOf" srcId="{ABAEB1F6-4FA0-433C-9FE6-244049C292D7}" destId="{DB6076F5-7FF5-4D51-AE04-671E6839EF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50EDD1-646B-410D-AD0A-D935B0F54C9E}" type="doc">
      <dgm:prSet loTypeId="urn:microsoft.com/office/officeart/2008/layout/Lin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CL"/>
        </a:p>
      </dgm:t>
    </dgm:pt>
    <dgm:pt modelId="{B7FCFDAC-02FD-432A-89C2-60CD3697B7DC}">
      <dgm:prSet/>
      <dgm:spPr/>
      <dgm:t>
        <a:bodyPr/>
        <a:lstStyle/>
        <a:p>
          <a:r>
            <a:rPr lang="es-ES_tradnl" dirty="0" smtClean="0"/>
            <a:t>Los elementos que la integran son:</a:t>
          </a:r>
          <a:endParaRPr lang="es-CL" dirty="0"/>
        </a:p>
      </dgm:t>
    </dgm:pt>
    <dgm:pt modelId="{A6F19663-6120-4B48-9FF4-02F30E145FED}" type="parTrans" cxnId="{FE417C0B-112D-4592-9F95-91613078D4AF}">
      <dgm:prSet/>
      <dgm:spPr/>
      <dgm:t>
        <a:bodyPr/>
        <a:lstStyle/>
        <a:p>
          <a:endParaRPr lang="es-CL"/>
        </a:p>
      </dgm:t>
    </dgm:pt>
    <dgm:pt modelId="{36F49455-92ED-4BC2-A3B8-6BD1E1BF01D2}" type="sibTrans" cxnId="{FE417C0B-112D-4592-9F95-91613078D4AF}">
      <dgm:prSet/>
      <dgm:spPr/>
      <dgm:t>
        <a:bodyPr/>
        <a:lstStyle/>
        <a:p>
          <a:endParaRPr lang="es-CL"/>
        </a:p>
      </dgm:t>
    </dgm:pt>
    <dgm:pt modelId="{E3F7C1C7-E718-4DC8-812D-2ADE3BB57136}">
      <dgm:prSet/>
      <dgm:spPr/>
      <dgm:t>
        <a:bodyPr/>
        <a:lstStyle/>
        <a:p>
          <a:r>
            <a:rPr lang="es-ES_tradnl" smtClean="0"/>
            <a:t>El propósito del encuentro</a:t>
          </a:r>
          <a:endParaRPr lang="es-CL"/>
        </a:p>
      </dgm:t>
    </dgm:pt>
    <dgm:pt modelId="{8562BC66-E063-4648-98BD-7D1D34C76B75}" type="parTrans" cxnId="{3C0721E0-8CBF-4AD8-B318-D3E20BC8F2FC}">
      <dgm:prSet/>
      <dgm:spPr/>
      <dgm:t>
        <a:bodyPr/>
        <a:lstStyle/>
        <a:p>
          <a:endParaRPr lang="es-CL"/>
        </a:p>
      </dgm:t>
    </dgm:pt>
    <dgm:pt modelId="{5E578768-8E92-4133-8232-0A19449D9072}" type="sibTrans" cxnId="{3C0721E0-8CBF-4AD8-B318-D3E20BC8F2FC}">
      <dgm:prSet/>
      <dgm:spPr/>
      <dgm:t>
        <a:bodyPr/>
        <a:lstStyle/>
        <a:p>
          <a:endParaRPr lang="es-CL"/>
        </a:p>
      </dgm:t>
    </dgm:pt>
    <dgm:pt modelId="{43164BE9-40EF-42C3-8AF3-0E14970A5F47}">
      <dgm:prSet/>
      <dgm:spPr/>
      <dgm:t>
        <a:bodyPr/>
        <a:lstStyle/>
        <a:p>
          <a:r>
            <a:rPr lang="es-ES_tradnl" smtClean="0"/>
            <a:t>El texto bíblico.</a:t>
          </a:r>
          <a:endParaRPr lang="es-CL"/>
        </a:p>
      </dgm:t>
    </dgm:pt>
    <dgm:pt modelId="{67FB3214-1CF9-4DF2-82AC-8B7A12E86F4F}" type="parTrans" cxnId="{035653FC-E9B0-441D-BE17-621F891BAD07}">
      <dgm:prSet/>
      <dgm:spPr/>
      <dgm:t>
        <a:bodyPr/>
        <a:lstStyle/>
        <a:p>
          <a:endParaRPr lang="es-CL"/>
        </a:p>
      </dgm:t>
    </dgm:pt>
    <dgm:pt modelId="{0D88D761-04D3-43F5-91C9-9E453B272380}" type="sibTrans" cxnId="{035653FC-E9B0-441D-BE17-621F891BAD07}">
      <dgm:prSet/>
      <dgm:spPr/>
      <dgm:t>
        <a:bodyPr/>
        <a:lstStyle/>
        <a:p>
          <a:endParaRPr lang="es-CL"/>
        </a:p>
      </dgm:t>
    </dgm:pt>
    <dgm:pt modelId="{6F69690B-4DEF-465D-A488-30115FF021BE}">
      <dgm:prSet/>
      <dgm:spPr/>
      <dgm:t>
        <a:bodyPr/>
        <a:lstStyle/>
        <a:p>
          <a:r>
            <a:rPr lang="es-ES_tradnl" smtClean="0"/>
            <a:t>Una pregunta sobre el tema que se va a tratar</a:t>
          </a:r>
          <a:endParaRPr lang="es-CL"/>
        </a:p>
      </dgm:t>
    </dgm:pt>
    <dgm:pt modelId="{9E4DF715-5D5E-4214-BD9C-5FF96F0B9CD7}" type="parTrans" cxnId="{E8AF5FC5-474C-4EB7-AA0C-71F4933773AD}">
      <dgm:prSet/>
      <dgm:spPr/>
      <dgm:t>
        <a:bodyPr/>
        <a:lstStyle/>
        <a:p>
          <a:endParaRPr lang="es-CL"/>
        </a:p>
      </dgm:t>
    </dgm:pt>
    <dgm:pt modelId="{3C794745-6436-4803-B315-49BF1B548B85}" type="sibTrans" cxnId="{E8AF5FC5-474C-4EB7-AA0C-71F4933773AD}">
      <dgm:prSet/>
      <dgm:spPr/>
      <dgm:t>
        <a:bodyPr/>
        <a:lstStyle/>
        <a:p>
          <a:endParaRPr lang="es-CL"/>
        </a:p>
      </dgm:t>
    </dgm:pt>
    <dgm:pt modelId="{6EE9C38F-AD27-474D-9DC6-FDEF08E9659C}">
      <dgm:prSet/>
      <dgm:spPr/>
      <dgm:t>
        <a:bodyPr/>
        <a:lstStyle/>
        <a:p>
          <a:r>
            <a:rPr lang="es-ES_tradnl" smtClean="0"/>
            <a:t>Momento de la Declaración</a:t>
          </a:r>
          <a:endParaRPr lang="es-CL"/>
        </a:p>
      </dgm:t>
    </dgm:pt>
    <dgm:pt modelId="{BCE66C4B-04FE-45F6-BD98-EFBDB69880B6}" type="parTrans" cxnId="{D1BD315D-8C16-44EE-923B-72C38911A729}">
      <dgm:prSet/>
      <dgm:spPr/>
      <dgm:t>
        <a:bodyPr/>
        <a:lstStyle/>
        <a:p>
          <a:endParaRPr lang="es-CL"/>
        </a:p>
      </dgm:t>
    </dgm:pt>
    <dgm:pt modelId="{21CC1B36-95A4-456E-BB8C-C6B785829AA2}" type="sibTrans" cxnId="{D1BD315D-8C16-44EE-923B-72C38911A729}">
      <dgm:prSet/>
      <dgm:spPr/>
      <dgm:t>
        <a:bodyPr/>
        <a:lstStyle/>
        <a:p>
          <a:endParaRPr lang="es-CL"/>
        </a:p>
      </dgm:t>
    </dgm:pt>
    <dgm:pt modelId="{81C95A44-54D9-4575-A271-D12B65A4BDC9}">
      <dgm:prSet/>
      <dgm:spPr/>
      <dgm:t>
        <a:bodyPr/>
        <a:lstStyle/>
        <a:p>
          <a:r>
            <a:rPr lang="es-ES_tradnl" smtClean="0"/>
            <a:t>Materiales</a:t>
          </a:r>
          <a:endParaRPr lang="es-CL"/>
        </a:p>
      </dgm:t>
    </dgm:pt>
    <dgm:pt modelId="{8735186F-B4C6-4281-974A-8100BE8BA747}" type="parTrans" cxnId="{52117139-0DCA-4145-8B8F-45654946FD03}">
      <dgm:prSet/>
      <dgm:spPr/>
      <dgm:t>
        <a:bodyPr/>
        <a:lstStyle/>
        <a:p>
          <a:endParaRPr lang="es-CL"/>
        </a:p>
      </dgm:t>
    </dgm:pt>
    <dgm:pt modelId="{7AB0915A-1019-4BBF-8B61-F87AE1941EB0}" type="sibTrans" cxnId="{52117139-0DCA-4145-8B8F-45654946FD03}">
      <dgm:prSet/>
      <dgm:spPr/>
      <dgm:t>
        <a:bodyPr/>
        <a:lstStyle/>
        <a:p>
          <a:endParaRPr lang="es-CL"/>
        </a:p>
      </dgm:t>
    </dgm:pt>
    <dgm:pt modelId="{52F5ED49-54D8-4842-A191-F982C6FCF43D}">
      <dgm:prSet/>
      <dgm:spPr/>
      <dgm:t>
        <a:bodyPr/>
        <a:lstStyle/>
        <a:p>
          <a:r>
            <a:rPr lang="es-ES_tradnl" smtClean="0"/>
            <a:t>¡Enriquece el encuentro!</a:t>
          </a:r>
          <a:endParaRPr lang="es-CL"/>
        </a:p>
      </dgm:t>
    </dgm:pt>
    <dgm:pt modelId="{BA669217-F100-4437-B921-822F7631EACF}" type="parTrans" cxnId="{11396D6F-FF08-4A81-96A1-F0A3AB4F75EE}">
      <dgm:prSet/>
      <dgm:spPr/>
      <dgm:t>
        <a:bodyPr/>
        <a:lstStyle/>
        <a:p>
          <a:endParaRPr lang="es-CL"/>
        </a:p>
      </dgm:t>
    </dgm:pt>
    <dgm:pt modelId="{08F2A9C9-7DB1-4D12-8760-FCDFEDF33D35}" type="sibTrans" cxnId="{11396D6F-FF08-4A81-96A1-F0A3AB4F75EE}">
      <dgm:prSet/>
      <dgm:spPr/>
      <dgm:t>
        <a:bodyPr/>
        <a:lstStyle/>
        <a:p>
          <a:endParaRPr lang="es-CL"/>
        </a:p>
      </dgm:t>
    </dgm:pt>
    <dgm:pt modelId="{F9CB2A5F-DFB7-4362-B4CC-214259E63731}" type="pres">
      <dgm:prSet presAssocID="{0450EDD1-646B-410D-AD0A-D935B0F54C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55199F5F-8C4A-4474-ADB8-B224FB2AE058}" type="pres">
      <dgm:prSet presAssocID="{B7FCFDAC-02FD-432A-89C2-60CD3697B7DC}" presName="thickLine" presStyleLbl="alignNode1" presStyleIdx="0" presStyleCnt="1"/>
      <dgm:spPr/>
      <dgm:t>
        <a:bodyPr/>
        <a:lstStyle/>
        <a:p>
          <a:endParaRPr lang="es-CL"/>
        </a:p>
      </dgm:t>
    </dgm:pt>
    <dgm:pt modelId="{7A6F1AA4-9B08-4139-8947-AC7EEA634021}" type="pres">
      <dgm:prSet presAssocID="{B7FCFDAC-02FD-432A-89C2-60CD3697B7DC}" presName="horz1" presStyleCnt="0"/>
      <dgm:spPr/>
      <dgm:t>
        <a:bodyPr/>
        <a:lstStyle/>
        <a:p>
          <a:endParaRPr lang="es-CL"/>
        </a:p>
      </dgm:t>
    </dgm:pt>
    <dgm:pt modelId="{837BCA5A-09C9-4839-B9F5-3E48A1A955F3}" type="pres">
      <dgm:prSet presAssocID="{B7FCFDAC-02FD-432A-89C2-60CD3697B7DC}" presName="tx1" presStyleLbl="revTx" presStyleIdx="0" presStyleCnt="7"/>
      <dgm:spPr/>
      <dgm:t>
        <a:bodyPr/>
        <a:lstStyle/>
        <a:p>
          <a:endParaRPr lang="es-CL"/>
        </a:p>
      </dgm:t>
    </dgm:pt>
    <dgm:pt modelId="{EC3DAACB-696C-408C-8E3D-810768867E59}" type="pres">
      <dgm:prSet presAssocID="{B7FCFDAC-02FD-432A-89C2-60CD3697B7DC}" presName="vert1" presStyleCnt="0"/>
      <dgm:spPr/>
      <dgm:t>
        <a:bodyPr/>
        <a:lstStyle/>
        <a:p>
          <a:endParaRPr lang="es-CL"/>
        </a:p>
      </dgm:t>
    </dgm:pt>
    <dgm:pt modelId="{E1B81165-6789-44F6-B9BE-921F38717CFF}" type="pres">
      <dgm:prSet presAssocID="{E3F7C1C7-E718-4DC8-812D-2ADE3BB57136}" presName="vertSpace2a" presStyleCnt="0"/>
      <dgm:spPr/>
      <dgm:t>
        <a:bodyPr/>
        <a:lstStyle/>
        <a:p>
          <a:endParaRPr lang="es-CL"/>
        </a:p>
      </dgm:t>
    </dgm:pt>
    <dgm:pt modelId="{B82B95CD-7B47-41AB-8CA1-296FA9A6A27E}" type="pres">
      <dgm:prSet presAssocID="{E3F7C1C7-E718-4DC8-812D-2ADE3BB57136}" presName="horz2" presStyleCnt="0"/>
      <dgm:spPr/>
      <dgm:t>
        <a:bodyPr/>
        <a:lstStyle/>
        <a:p>
          <a:endParaRPr lang="es-CL"/>
        </a:p>
      </dgm:t>
    </dgm:pt>
    <dgm:pt modelId="{6759BC3A-708D-414E-9E5B-45118622DDD8}" type="pres">
      <dgm:prSet presAssocID="{E3F7C1C7-E718-4DC8-812D-2ADE3BB57136}" presName="horzSpace2" presStyleCnt="0"/>
      <dgm:spPr/>
      <dgm:t>
        <a:bodyPr/>
        <a:lstStyle/>
        <a:p>
          <a:endParaRPr lang="es-CL"/>
        </a:p>
      </dgm:t>
    </dgm:pt>
    <dgm:pt modelId="{20DDEAFC-D336-4303-AA4E-B52A6CDF4B2C}" type="pres">
      <dgm:prSet presAssocID="{E3F7C1C7-E718-4DC8-812D-2ADE3BB57136}" presName="tx2" presStyleLbl="revTx" presStyleIdx="1" presStyleCnt="7"/>
      <dgm:spPr/>
      <dgm:t>
        <a:bodyPr/>
        <a:lstStyle/>
        <a:p>
          <a:endParaRPr lang="es-CL"/>
        </a:p>
      </dgm:t>
    </dgm:pt>
    <dgm:pt modelId="{D38D6F7D-95DB-4DB6-BB13-686BE4D871D5}" type="pres">
      <dgm:prSet presAssocID="{E3F7C1C7-E718-4DC8-812D-2ADE3BB57136}" presName="vert2" presStyleCnt="0"/>
      <dgm:spPr/>
      <dgm:t>
        <a:bodyPr/>
        <a:lstStyle/>
        <a:p>
          <a:endParaRPr lang="es-CL"/>
        </a:p>
      </dgm:t>
    </dgm:pt>
    <dgm:pt modelId="{11F07CEE-2829-4F0F-B29F-867801CDAB82}" type="pres">
      <dgm:prSet presAssocID="{E3F7C1C7-E718-4DC8-812D-2ADE3BB57136}" presName="thinLine2b" presStyleLbl="callout" presStyleIdx="0" presStyleCnt="6"/>
      <dgm:spPr/>
      <dgm:t>
        <a:bodyPr/>
        <a:lstStyle/>
        <a:p>
          <a:endParaRPr lang="es-CL"/>
        </a:p>
      </dgm:t>
    </dgm:pt>
    <dgm:pt modelId="{BAB913E1-3D7E-46FF-90EE-ADCBAA5E403A}" type="pres">
      <dgm:prSet presAssocID="{E3F7C1C7-E718-4DC8-812D-2ADE3BB57136}" presName="vertSpace2b" presStyleCnt="0"/>
      <dgm:spPr/>
      <dgm:t>
        <a:bodyPr/>
        <a:lstStyle/>
        <a:p>
          <a:endParaRPr lang="es-CL"/>
        </a:p>
      </dgm:t>
    </dgm:pt>
    <dgm:pt modelId="{5E169B2B-679E-45C6-92E0-1FAD5AF1D07F}" type="pres">
      <dgm:prSet presAssocID="{43164BE9-40EF-42C3-8AF3-0E14970A5F47}" presName="horz2" presStyleCnt="0"/>
      <dgm:spPr/>
      <dgm:t>
        <a:bodyPr/>
        <a:lstStyle/>
        <a:p>
          <a:endParaRPr lang="es-CL"/>
        </a:p>
      </dgm:t>
    </dgm:pt>
    <dgm:pt modelId="{FBA176F6-DB73-484B-9F37-557B2B01A0A3}" type="pres">
      <dgm:prSet presAssocID="{43164BE9-40EF-42C3-8AF3-0E14970A5F47}" presName="horzSpace2" presStyleCnt="0"/>
      <dgm:spPr/>
      <dgm:t>
        <a:bodyPr/>
        <a:lstStyle/>
        <a:p>
          <a:endParaRPr lang="es-CL"/>
        </a:p>
      </dgm:t>
    </dgm:pt>
    <dgm:pt modelId="{6914917D-7E9D-475B-8E93-C375615C4EFF}" type="pres">
      <dgm:prSet presAssocID="{43164BE9-40EF-42C3-8AF3-0E14970A5F47}" presName="tx2" presStyleLbl="revTx" presStyleIdx="2" presStyleCnt="7"/>
      <dgm:spPr/>
      <dgm:t>
        <a:bodyPr/>
        <a:lstStyle/>
        <a:p>
          <a:endParaRPr lang="es-CL"/>
        </a:p>
      </dgm:t>
    </dgm:pt>
    <dgm:pt modelId="{CD2187F9-3937-424D-B25C-072CD0B438D0}" type="pres">
      <dgm:prSet presAssocID="{43164BE9-40EF-42C3-8AF3-0E14970A5F47}" presName="vert2" presStyleCnt="0"/>
      <dgm:spPr/>
      <dgm:t>
        <a:bodyPr/>
        <a:lstStyle/>
        <a:p>
          <a:endParaRPr lang="es-CL"/>
        </a:p>
      </dgm:t>
    </dgm:pt>
    <dgm:pt modelId="{F90AE3B6-0699-4A6B-B7DC-6E9F3DA1B1CD}" type="pres">
      <dgm:prSet presAssocID="{43164BE9-40EF-42C3-8AF3-0E14970A5F47}" presName="thinLine2b" presStyleLbl="callout" presStyleIdx="1" presStyleCnt="6"/>
      <dgm:spPr/>
      <dgm:t>
        <a:bodyPr/>
        <a:lstStyle/>
        <a:p>
          <a:endParaRPr lang="es-CL"/>
        </a:p>
      </dgm:t>
    </dgm:pt>
    <dgm:pt modelId="{888F2DFD-41A8-4303-9134-38C67C9BACCE}" type="pres">
      <dgm:prSet presAssocID="{43164BE9-40EF-42C3-8AF3-0E14970A5F47}" presName="vertSpace2b" presStyleCnt="0"/>
      <dgm:spPr/>
      <dgm:t>
        <a:bodyPr/>
        <a:lstStyle/>
        <a:p>
          <a:endParaRPr lang="es-CL"/>
        </a:p>
      </dgm:t>
    </dgm:pt>
    <dgm:pt modelId="{2980227E-DB70-4D59-9FB7-2B6178B0E12B}" type="pres">
      <dgm:prSet presAssocID="{6F69690B-4DEF-465D-A488-30115FF021BE}" presName="horz2" presStyleCnt="0"/>
      <dgm:spPr/>
      <dgm:t>
        <a:bodyPr/>
        <a:lstStyle/>
        <a:p>
          <a:endParaRPr lang="es-CL"/>
        </a:p>
      </dgm:t>
    </dgm:pt>
    <dgm:pt modelId="{ABFF754A-9C8B-4DA2-A5B8-DE994FE8EF2A}" type="pres">
      <dgm:prSet presAssocID="{6F69690B-4DEF-465D-A488-30115FF021BE}" presName="horzSpace2" presStyleCnt="0"/>
      <dgm:spPr/>
      <dgm:t>
        <a:bodyPr/>
        <a:lstStyle/>
        <a:p>
          <a:endParaRPr lang="es-CL"/>
        </a:p>
      </dgm:t>
    </dgm:pt>
    <dgm:pt modelId="{42E0315E-8278-4286-9153-EA0AC6B8073C}" type="pres">
      <dgm:prSet presAssocID="{6F69690B-4DEF-465D-A488-30115FF021BE}" presName="tx2" presStyleLbl="revTx" presStyleIdx="3" presStyleCnt="7"/>
      <dgm:spPr/>
      <dgm:t>
        <a:bodyPr/>
        <a:lstStyle/>
        <a:p>
          <a:endParaRPr lang="es-CL"/>
        </a:p>
      </dgm:t>
    </dgm:pt>
    <dgm:pt modelId="{72EBA9E3-8613-4A2E-AEF2-9A16E1FB9FC3}" type="pres">
      <dgm:prSet presAssocID="{6F69690B-4DEF-465D-A488-30115FF021BE}" presName="vert2" presStyleCnt="0"/>
      <dgm:spPr/>
      <dgm:t>
        <a:bodyPr/>
        <a:lstStyle/>
        <a:p>
          <a:endParaRPr lang="es-CL"/>
        </a:p>
      </dgm:t>
    </dgm:pt>
    <dgm:pt modelId="{762C1485-1496-4E79-BADE-88BBF4FE794A}" type="pres">
      <dgm:prSet presAssocID="{6F69690B-4DEF-465D-A488-30115FF021BE}" presName="thinLine2b" presStyleLbl="callout" presStyleIdx="2" presStyleCnt="6"/>
      <dgm:spPr/>
      <dgm:t>
        <a:bodyPr/>
        <a:lstStyle/>
        <a:p>
          <a:endParaRPr lang="es-CL"/>
        </a:p>
      </dgm:t>
    </dgm:pt>
    <dgm:pt modelId="{42DBA0CB-3F75-47AD-A077-BF730B662A14}" type="pres">
      <dgm:prSet presAssocID="{6F69690B-4DEF-465D-A488-30115FF021BE}" presName="vertSpace2b" presStyleCnt="0"/>
      <dgm:spPr/>
      <dgm:t>
        <a:bodyPr/>
        <a:lstStyle/>
        <a:p>
          <a:endParaRPr lang="es-CL"/>
        </a:p>
      </dgm:t>
    </dgm:pt>
    <dgm:pt modelId="{182D7C93-20DB-4F1A-BD1C-661EAC63915B}" type="pres">
      <dgm:prSet presAssocID="{6EE9C38F-AD27-474D-9DC6-FDEF08E9659C}" presName="horz2" presStyleCnt="0"/>
      <dgm:spPr/>
      <dgm:t>
        <a:bodyPr/>
        <a:lstStyle/>
        <a:p>
          <a:endParaRPr lang="es-CL"/>
        </a:p>
      </dgm:t>
    </dgm:pt>
    <dgm:pt modelId="{0AF02368-5E45-4655-8365-478744F2A040}" type="pres">
      <dgm:prSet presAssocID="{6EE9C38F-AD27-474D-9DC6-FDEF08E9659C}" presName="horzSpace2" presStyleCnt="0"/>
      <dgm:spPr/>
      <dgm:t>
        <a:bodyPr/>
        <a:lstStyle/>
        <a:p>
          <a:endParaRPr lang="es-CL"/>
        </a:p>
      </dgm:t>
    </dgm:pt>
    <dgm:pt modelId="{3E5CFDC9-F275-4F80-8CA6-62E0CEAFD5E9}" type="pres">
      <dgm:prSet presAssocID="{6EE9C38F-AD27-474D-9DC6-FDEF08E9659C}" presName="tx2" presStyleLbl="revTx" presStyleIdx="4" presStyleCnt="7"/>
      <dgm:spPr/>
      <dgm:t>
        <a:bodyPr/>
        <a:lstStyle/>
        <a:p>
          <a:endParaRPr lang="es-CL"/>
        </a:p>
      </dgm:t>
    </dgm:pt>
    <dgm:pt modelId="{E7BAE18F-4B6E-40E6-B0EF-095C48FA7798}" type="pres">
      <dgm:prSet presAssocID="{6EE9C38F-AD27-474D-9DC6-FDEF08E9659C}" presName="vert2" presStyleCnt="0"/>
      <dgm:spPr/>
      <dgm:t>
        <a:bodyPr/>
        <a:lstStyle/>
        <a:p>
          <a:endParaRPr lang="es-CL"/>
        </a:p>
      </dgm:t>
    </dgm:pt>
    <dgm:pt modelId="{091EE80E-3749-4AFE-A621-CF4DDBD9B4BA}" type="pres">
      <dgm:prSet presAssocID="{6EE9C38F-AD27-474D-9DC6-FDEF08E9659C}" presName="thinLine2b" presStyleLbl="callout" presStyleIdx="3" presStyleCnt="6"/>
      <dgm:spPr/>
      <dgm:t>
        <a:bodyPr/>
        <a:lstStyle/>
        <a:p>
          <a:endParaRPr lang="es-CL"/>
        </a:p>
      </dgm:t>
    </dgm:pt>
    <dgm:pt modelId="{DC192AF0-FA69-4151-BAA3-F76D28D78080}" type="pres">
      <dgm:prSet presAssocID="{6EE9C38F-AD27-474D-9DC6-FDEF08E9659C}" presName="vertSpace2b" presStyleCnt="0"/>
      <dgm:spPr/>
      <dgm:t>
        <a:bodyPr/>
        <a:lstStyle/>
        <a:p>
          <a:endParaRPr lang="es-CL"/>
        </a:p>
      </dgm:t>
    </dgm:pt>
    <dgm:pt modelId="{F609AC43-DBEF-43D4-A073-FB071B83EC74}" type="pres">
      <dgm:prSet presAssocID="{81C95A44-54D9-4575-A271-D12B65A4BDC9}" presName="horz2" presStyleCnt="0"/>
      <dgm:spPr/>
      <dgm:t>
        <a:bodyPr/>
        <a:lstStyle/>
        <a:p>
          <a:endParaRPr lang="es-CL"/>
        </a:p>
      </dgm:t>
    </dgm:pt>
    <dgm:pt modelId="{1D97698B-A9E3-45A1-9334-33D9C55895E2}" type="pres">
      <dgm:prSet presAssocID="{81C95A44-54D9-4575-A271-D12B65A4BDC9}" presName="horzSpace2" presStyleCnt="0"/>
      <dgm:spPr/>
      <dgm:t>
        <a:bodyPr/>
        <a:lstStyle/>
        <a:p>
          <a:endParaRPr lang="es-CL"/>
        </a:p>
      </dgm:t>
    </dgm:pt>
    <dgm:pt modelId="{D3D0E2BE-300A-4112-B6CE-B6D48EEFD256}" type="pres">
      <dgm:prSet presAssocID="{81C95A44-54D9-4575-A271-D12B65A4BDC9}" presName="tx2" presStyleLbl="revTx" presStyleIdx="5" presStyleCnt="7"/>
      <dgm:spPr/>
      <dgm:t>
        <a:bodyPr/>
        <a:lstStyle/>
        <a:p>
          <a:endParaRPr lang="es-CL"/>
        </a:p>
      </dgm:t>
    </dgm:pt>
    <dgm:pt modelId="{1E28A053-0B24-4448-83D7-BCF7C134F165}" type="pres">
      <dgm:prSet presAssocID="{81C95A44-54D9-4575-A271-D12B65A4BDC9}" presName="vert2" presStyleCnt="0"/>
      <dgm:spPr/>
      <dgm:t>
        <a:bodyPr/>
        <a:lstStyle/>
        <a:p>
          <a:endParaRPr lang="es-CL"/>
        </a:p>
      </dgm:t>
    </dgm:pt>
    <dgm:pt modelId="{F2AC2E2C-F54C-4573-8034-347ED4BC6439}" type="pres">
      <dgm:prSet presAssocID="{81C95A44-54D9-4575-A271-D12B65A4BDC9}" presName="thinLine2b" presStyleLbl="callout" presStyleIdx="4" presStyleCnt="6"/>
      <dgm:spPr/>
      <dgm:t>
        <a:bodyPr/>
        <a:lstStyle/>
        <a:p>
          <a:endParaRPr lang="es-CL"/>
        </a:p>
      </dgm:t>
    </dgm:pt>
    <dgm:pt modelId="{55557BD1-619F-40BB-9E1D-B655D13D97F8}" type="pres">
      <dgm:prSet presAssocID="{81C95A44-54D9-4575-A271-D12B65A4BDC9}" presName="vertSpace2b" presStyleCnt="0"/>
      <dgm:spPr/>
      <dgm:t>
        <a:bodyPr/>
        <a:lstStyle/>
        <a:p>
          <a:endParaRPr lang="es-CL"/>
        </a:p>
      </dgm:t>
    </dgm:pt>
    <dgm:pt modelId="{F5630107-42C3-4244-BEF0-54EBF051ACD8}" type="pres">
      <dgm:prSet presAssocID="{52F5ED49-54D8-4842-A191-F982C6FCF43D}" presName="horz2" presStyleCnt="0"/>
      <dgm:spPr/>
      <dgm:t>
        <a:bodyPr/>
        <a:lstStyle/>
        <a:p>
          <a:endParaRPr lang="es-CL"/>
        </a:p>
      </dgm:t>
    </dgm:pt>
    <dgm:pt modelId="{EA9F08E2-065A-4456-BDC3-72B1B2402CC8}" type="pres">
      <dgm:prSet presAssocID="{52F5ED49-54D8-4842-A191-F982C6FCF43D}" presName="horzSpace2" presStyleCnt="0"/>
      <dgm:spPr/>
      <dgm:t>
        <a:bodyPr/>
        <a:lstStyle/>
        <a:p>
          <a:endParaRPr lang="es-CL"/>
        </a:p>
      </dgm:t>
    </dgm:pt>
    <dgm:pt modelId="{BCF8A343-3BE0-403C-BB6A-815DBC0EF549}" type="pres">
      <dgm:prSet presAssocID="{52F5ED49-54D8-4842-A191-F982C6FCF43D}" presName="tx2" presStyleLbl="revTx" presStyleIdx="6" presStyleCnt="7"/>
      <dgm:spPr/>
      <dgm:t>
        <a:bodyPr/>
        <a:lstStyle/>
        <a:p>
          <a:endParaRPr lang="es-CL"/>
        </a:p>
      </dgm:t>
    </dgm:pt>
    <dgm:pt modelId="{B90B2183-FA08-4593-8C9B-DA42F9FAFE60}" type="pres">
      <dgm:prSet presAssocID="{52F5ED49-54D8-4842-A191-F982C6FCF43D}" presName="vert2" presStyleCnt="0"/>
      <dgm:spPr/>
      <dgm:t>
        <a:bodyPr/>
        <a:lstStyle/>
        <a:p>
          <a:endParaRPr lang="es-CL"/>
        </a:p>
      </dgm:t>
    </dgm:pt>
    <dgm:pt modelId="{247F9A11-8897-49FF-8253-172387046737}" type="pres">
      <dgm:prSet presAssocID="{52F5ED49-54D8-4842-A191-F982C6FCF43D}" presName="thinLine2b" presStyleLbl="callout" presStyleIdx="5" presStyleCnt="6"/>
      <dgm:spPr/>
      <dgm:t>
        <a:bodyPr/>
        <a:lstStyle/>
        <a:p>
          <a:endParaRPr lang="es-CL"/>
        </a:p>
      </dgm:t>
    </dgm:pt>
    <dgm:pt modelId="{4C72B27E-9DAB-4F5F-ACCA-605BAB78F589}" type="pres">
      <dgm:prSet presAssocID="{52F5ED49-54D8-4842-A191-F982C6FCF43D}" presName="vertSpace2b" presStyleCnt="0"/>
      <dgm:spPr/>
      <dgm:t>
        <a:bodyPr/>
        <a:lstStyle/>
        <a:p>
          <a:endParaRPr lang="es-CL"/>
        </a:p>
      </dgm:t>
    </dgm:pt>
  </dgm:ptLst>
  <dgm:cxnLst>
    <dgm:cxn modelId="{A2A34359-C04B-4AC4-8D9C-45A1E2D71110}" type="presOf" srcId="{0450EDD1-646B-410D-AD0A-D935B0F54C9E}" destId="{F9CB2A5F-DFB7-4362-B4CC-214259E63731}" srcOrd="0" destOrd="0" presId="urn:microsoft.com/office/officeart/2008/layout/LinedList"/>
    <dgm:cxn modelId="{B5986EE1-2DEA-42D8-84CD-E3E3D1A82D6E}" type="presOf" srcId="{E3F7C1C7-E718-4DC8-812D-2ADE3BB57136}" destId="{20DDEAFC-D336-4303-AA4E-B52A6CDF4B2C}" srcOrd="0" destOrd="0" presId="urn:microsoft.com/office/officeart/2008/layout/LinedList"/>
    <dgm:cxn modelId="{E8AF5FC5-474C-4EB7-AA0C-71F4933773AD}" srcId="{B7FCFDAC-02FD-432A-89C2-60CD3697B7DC}" destId="{6F69690B-4DEF-465D-A488-30115FF021BE}" srcOrd="2" destOrd="0" parTransId="{9E4DF715-5D5E-4214-BD9C-5FF96F0B9CD7}" sibTransId="{3C794745-6436-4803-B315-49BF1B548B85}"/>
    <dgm:cxn modelId="{C468B9C1-0798-4ED5-9001-1965D850493D}" type="presOf" srcId="{6EE9C38F-AD27-474D-9DC6-FDEF08E9659C}" destId="{3E5CFDC9-F275-4F80-8CA6-62E0CEAFD5E9}" srcOrd="0" destOrd="0" presId="urn:microsoft.com/office/officeart/2008/layout/LinedList"/>
    <dgm:cxn modelId="{A1F4C8EE-0FA7-429C-8A84-34380F9C6E9F}" type="presOf" srcId="{B7FCFDAC-02FD-432A-89C2-60CD3697B7DC}" destId="{837BCA5A-09C9-4839-B9F5-3E48A1A955F3}" srcOrd="0" destOrd="0" presId="urn:microsoft.com/office/officeart/2008/layout/LinedList"/>
    <dgm:cxn modelId="{2B4EB5A1-B870-4A3A-9C6C-389B61D17326}" type="presOf" srcId="{81C95A44-54D9-4575-A271-D12B65A4BDC9}" destId="{D3D0E2BE-300A-4112-B6CE-B6D48EEFD256}" srcOrd="0" destOrd="0" presId="urn:microsoft.com/office/officeart/2008/layout/LinedList"/>
    <dgm:cxn modelId="{8609D87D-BDC9-4B68-A8FE-C091802FF949}" type="presOf" srcId="{43164BE9-40EF-42C3-8AF3-0E14970A5F47}" destId="{6914917D-7E9D-475B-8E93-C375615C4EFF}" srcOrd="0" destOrd="0" presId="urn:microsoft.com/office/officeart/2008/layout/LinedList"/>
    <dgm:cxn modelId="{3C0721E0-8CBF-4AD8-B318-D3E20BC8F2FC}" srcId="{B7FCFDAC-02FD-432A-89C2-60CD3697B7DC}" destId="{E3F7C1C7-E718-4DC8-812D-2ADE3BB57136}" srcOrd="0" destOrd="0" parTransId="{8562BC66-E063-4648-98BD-7D1D34C76B75}" sibTransId="{5E578768-8E92-4133-8232-0A19449D9072}"/>
    <dgm:cxn modelId="{FE417C0B-112D-4592-9F95-91613078D4AF}" srcId="{0450EDD1-646B-410D-AD0A-D935B0F54C9E}" destId="{B7FCFDAC-02FD-432A-89C2-60CD3697B7DC}" srcOrd="0" destOrd="0" parTransId="{A6F19663-6120-4B48-9FF4-02F30E145FED}" sibTransId="{36F49455-92ED-4BC2-A3B8-6BD1E1BF01D2}"/>
    <dgm:cxn modelId="{D1BD315D-8C16-44EE-923B-72C38911A729}" srcId="{B7FCFDAC-02FD-432A-89C2-60CD3697B7DC}" destId="{6EE9C38F-AD27-474D-9DC6-FDEF08E9659C}" srcOrd="3" destOrd="0" parTransId="{BCE66C4B-04FE-45F6-BD98-EFBDB69880B6}" sibTransId="{21CC1B36-95A4-456E-BB8C-C6B785829AA2}"/>
    <dgm:cxn modelId="{70D03299-1813-431D-9695-A8AD7D595FE1}" type="presOf" srcId="{6F69690B-4DEF-465D-A488-30115FF021BE}" destId="{42E0315E-8278-4286-9153-EA0AC6B8073C}" srcOrd="0" destOrd="0" presId="urn:microsoft.com/office/officeart/2008/layout/LinedList"/>
    <dgm:cxn modelId="{11396D6F-FF08-4A81-96A1-F0A3AB4F75EE}" srcId="{B7FCFDAC-02FD-432A-89C2-60CD3697B7DC}" destId="{52F5ED49-54D8-4842-A191-F982C6FCF43D}" srcOrd="5" destOrd="0" parTransId="{BA669217-F100-4437-B921-822F7631EACF}" sibTransId="{08F2A9C9-7DB1-4D12-8760-FCDFEDF33D35}"/>
    <dgm:cxn modelId="{035653FC-E9B0-441D-BE17-621F891BAD07}" srcId="{B7FCFDAC-02FD-432A-89C2-60CD3697B7DC}" destId="{43164BE9-40EF-42C3-8AF3-0E14970A5F47}" srcOrd="1" destOrd="0" parTransId="{67FB3214-1CF9-4DF2-82AC-8B7A12E86F4F}" sibTransId="{0D88D761-04D3-43F5-91C9-9E453B272380}"/>
    <dgm:cxn modelId="{BEB8EE39-6246-4586-9EE7-864C1F14C394}" type="presOf" srcId="{52F5ED49-54D8-4842-A191-F982C6FCF43D}" destId="{BCF8A343-3BE0-403C-BB6A-815DBC0EF549}" srcOrd="0" destOrd="0" presId="urn:microsoft.com/office/officeart/2008/layout/LinedList"/>
    <dgm:cxn modelId="{52117139-0DCA-4145-8B8F-45654946FD03}" srcId="{B7FCFDAC-02FD-432A-89C2-60CD3697B7DC}" destId="{81C95A44-54D9-4575-A271-D12B65A4BDC9}" srcOrd="4" destOrd="0" parTransId="{8735186F-B4C6-4281-974A-8100BE8BA747}" sibTransId="{7AB0915A-1019-4BBF-8B61-F87AE1941EB0}"/>
    <dgm:cxn modelId="{3064F059-37E4-4C36-9EBE-7D8DCADCC0C6}" type="presParOf" srcId="{F9CB2A5F-DFB7-4362-B4CC-214259E63731}" destId="{55199F5F-8C4A-4474-ADB8-B224FB2AE058}" srcOrd="0" destOrd="0" presId="urn:microsoft.com/office/officeart/2008/layout/LinedList"/>
    <dgm:cxn modelId="{AB9394C5-0B37-4279-8119-91B0ED9189A6}" type="presParOf" srcId="{F9CB2A5F-DFB7-4362-B4CC-214259E63731}" destId="{7A6F1AA4-9B08-4139-8947-AC7EEA634021}" srcOrd="1" destOrd="0" presId="urn:microsoft.com/office/officeart/2008/layout/LinedList"/>
    <dgm:cxn modelId="{CDBCD274-1F33-4B2F-9AA5-291ABB0EA390}" type="presParOf" srcId="{7A6F1AA4-9B08-4139-8947-AC7EEA634021}" destId="{837BCA5A-09C9-4839-B9F5-3E48A1A955F3}" srcOrd="0" destOrd="0" presId="urn:microsoft.com/office/officeart/2008/layout/LinedList"/>
    <dgm:cxn modelId="{FC68B006-D5F3-4180-BB1C-13873B5492E5}" type="presParOf" srcId="{7A6F1AA4-9B08-4139-8947-AC7EEA634021}" destId="{EC3DAACB-696C-408C-8E3D-810768867E59}" srcOrd="1" destOrd="0" presId="urn:microsoft.com/office/officeart/2008/layout/LinedList"/>
    <dgm:cxn modelId="{B624AAF1-8E07-4C5C-A90B-E105B7D021FE}" type="presParOf" srcId="{EC3DAACB-696C-408C-8E3D-810768867E59}" destId="{E1B81165-6789-44F6-B9BE-921F38717CFF}" srcOrd="0" destOrd="0" presId="urn:microsoft.com/office/officeart/2008/layout/LinedList"/>
    <dgm:cxn modelId="{84EAE286-2FF6-491C-AB70-5F63CFE3783E}" type="presParOf" srcId="{EC3DAACB-696C-408C-8E3D-810768867E59}" destId="{B82B95CD-7B47-41AB-8CA1-296FA9A6A27E}" srcOrd="1" destOrd="0" presId="urn:microsoft.com/office/officeart/2008/layout/LinedList"/>
    <dgm:cxn modelId="{99FC8A99-928C-4CD0-BB00-C55644602622}" type="presParOf" srcId="{B82B95CD-7B47-41AB-8CA1-296FA9A6A27E}" destId="{6759BC3A-708D-414E-9E5B-45118622DDD8}" srcOrd="0" destOrd="0" presId="urn:microsoft.com/office/officeart/2008/layout/LinedList"/>
    <dgm:cxn modelId="{C334082A-AF10-490C-8D4C-E688802D6B36}" type="presParOf" srcId="{B82B95CD-7B47-41AB-8CA1-296FA9A6A27E}" destId="{20DDEAFC-D336-4303-AA4E-B52A6CDF4B2C}" srcOrd="1" destOrd="0" presId="urn:microsoft.com/office/officeart/2008/layout/LinedList"/>
    <dgm:cxn modelId="{79A58160-CE45-44B7-A4EA-BA1DDD940D2F}" type="presParOf" srcId="{B82B95CD-7B47-41AB-8CA1-296FA9A6A27E}" destId="{D38D6F7D-95DB-4DB6-BB13-686BE4D871D5}" srcOrd="2" destOrd="0" presId="urn:microsoft.com/office/officeart/2008/layout/LinedList"/>
    <dgm:cxn modelId="{7D3AA6DB-70D5-419D-A977-B732BF4B2C0B}" type="presParOf" srcId="{EC3DAACB-696C-408C-8E3D-810768867E59}" destId="{11F07CEE-2829-4F0F-B29F-867801CDAB82}" srcOrd="2" destOrd="0" presId="urn:microsoft.com/office/officeart/2008/layout/LinedList"/>
    <dgm:cxn modelId="{2FF10D06-44A7-400F-A31A-8FAB21777743}" type="presParOf" srcId="{EC3DAACB-696C-408C-8E3D-810768867E59}" destId="{BAB913E1-3D7E-46FF-90EE-ADCBAA5E403A}" srcOrd="3" destOrd="0" presId="urn:microsoft.com/office/officeart/2008/layout/LinedList"/>
    <dgm:cxn modelId="{C0CADEB5-5FD4-49C1-9F54-F1A9D21778AB}" type="presParOf" srcId="{EC3DAACB-696C-408C-8E3D-810768867E59}" destId="{5E169B2B-679E-45C6-92E0-1FAD5AF1D07F}" srcOrd="4" destOrd="0" presId="urn:microsoft.com/office/officeart/2008/layout/LinedList"/>
    <dgm:cxn modelId="{25CBA746-79FF-4267-A8E2-0DFF13669BFF}" type="presParOf" srcId="{5E169B2B-679E-45C6-92E0-1FAD5AF1D07F}" destId="{FBA176F6-DB73-484B-9F37-557B2B01A0A3}" srcOrd="0" destOrd="0" presId="urn:microsoft.com/office/officeart/2008/layout/LinedList"/>
    <dgm:cxn modelId="{F41971D1-01BD-454E-9FFD-A625111D4F58}" type="presParOf" srcId="{5E169B2B-679E-45C6-92E0-1FAD5AF1D07F}" destId="{6914917D-7E9D-475B-8E93-C375615C4EFF}" srcOrd="1" destOrd="0" presId="urn:microsoft.com/office/officeart/2008/layout/LinedList"/>
    <dgm:cxn modelId="{5F4B8B89-172B-4E46-9BB2-784A2AE21515}" type="presParOf" srcId="{5E169B2B-679E-45C6-92E0-1FAD5AF1D07F}" destId="{CD2187F9-3937-424D-B25C-072CD0B438D0}" srcOrd="2" destOrd="0" presId="urn:microsoft.com/office/officeart/2008/layout/LinedList"/>
    <dgm:cxn modelId="{91F43EF7-FBED-46CE-955C-3A64C496117B}" type="presParOf" srcId="{EC3DAACB-696C-408C-8E3D-810768867E59}" destId="{F90AE3B6-0699-4A6B-B7DC-6E9F3DA1B1CD}" srcOrd="5" destOrd="0" presId="urn:microsoft.com/office/officeart/2008/layout/LinedList"/>
    <dgm:cxn modelId="{621C82C0-CB48-45CF-9E31-9B0E0CA604BE}" type="presParOf" srcId="{EC3DAACB-696C-408C-8E3D-810768867E59}" destId="{888F2DFD-41A8-4303-9134-38C67C9BACCE}" srcOrd="6" destOrd="0" presId="urn:microsoft.com/office/officeart/2008/layout/LinedList"/>
    <dgm:cxn modelId="{3517D851-9D8D-4ED3-B44E-EA9FD88A0ED8}" type="presParOf" srcId="{EC3DAACB-696C-408C-8E3D-810768867E59}" destId="{2980227E-DB70-4D59-9FB7-2B6178B0E12B}" srcOrd="7" destOrd="0" presId="urn:microsoft.com/office/officeart/2008/layout/LinedList"/>
    <dgm:cxn modelId="{6BA8C6F2-8897-4016-98A2-545A80FEA354}" type="presParOf" srcId="{2980227E-DB70-4D59-9FB7-2B6178B0E12B}" destId="{ABFF754A-9C8B-4DA2-A5B8-DE994FE8EF2A}" srcOrd="0" destOrd="0" presId="urn:microsoft.com/office/officeart/2008/layout/LinedList"/>
    <dgm:cxn modelId="{894A8386-D103-45A4-980A-560761F2BC04}" type="presParOf" srcId="{2980227E-DB70-4D59-9FB7-2B6178B0E12B}" destId="{42E0315E-8278-4286-9153-EA0AC6B8073C}" srcOrd="1" destOrd="0" presId="urn:microsoft.com/office/officeart/2008/layout/LinedList"/>
    <dgm:cxn modelId="{90A4641D-B6AE-4820-BC40-7D1CE81853C0}" type="presParOf" srcId="{2980227E-DB70-4D59-9FB7-2B6178B0E12B}" destId="{72EBA9E3-8613-4A2E-AEF2-9A16E1FB9FC3}" srcOrd="2" destOrd="0" presId="urn:microsoft.com/office/officeart/2008/layout/LinedList"/>
    <dgm:cxn modelId="{1B3D6DD8-73D0-41F0-AA9A-9DD0C19C2E6C}" type="presParOf" srcId="{EC3DAACB-696C-408C-8E3D-810768867E59}" destId="{762C1485-1496-4E79-BADE-88BBF4FE794A}" srcOrd="8" destOrd="0" presId="urn:microsoft.com/office/officeart/2008/layout/LinedList"/>
    <dgm:cxn modelId="{0855FE31-6752-4ACD-B8D2-8691116ADDBB}" type="presParOf" srcId="{EC3DAACB-696C-408C-8E3D-810768867E59}" destId="{42DBA0CB-3F75-47AD-A077-BF730B662A14}" srcOrd="9" destOrd="0" presId="urn:microsoft.com/office/officeart/2008/layout/LinedList"/>
    <dgm:cxn modelId="{4E90CD19-ECDE-412F-8A5C-8565E80571DF}" type="presParOf" srcId="{EC3DAACB-696C-408C-8E3D-810768867E59}" destId="{182D7C93-20DB-4F1A-BD1C-661EAC63915B}" srcOrd="10" destOrd="0" presId="urn:microsoft.com/office/officeart/2008/layout/LinedList"/>
    <dgm:cxn modelId="{D72C793E-FD9A-43CB-82CB-CDFBD30B929D}" type="presParOf" srcId="{182D7C93-20DB-4F1A-BD1C-661EAC63915B}" destId="{0AF02368-5E45-4655-8365-478744F2A040}" srcOrd="0" destOrd="0" presId="urn:microsoft.com/office/officeart/2008/layout/LinedList"/>
    <dgm:cxn modelId="{3FF34565-EB55-4934-86B6-D9892D8B2BDD}" type="presParOf" srcId="{182D7C93-20DB-4F1A-BD1C-661EAC63915B}" destId="{3E5CFDC9-F275-4F80-8CA6-62E0CEAFD5E9}" srcOrd="1" destOrd="0" presId="urn:microsoft.com/office/officeart/2008/layout/LinedList"/>
    <dgm:cxn modelId="{71FE1180-9B67-4390-BCDA-AAD5C227234C}" type="presParOf" srcId="{182D7C93-20DB-4F1A-BD1C-661EAC63915B}" destId="{E7BAE18F-4B6E-40E6-B0EF-095C48FA7798}" srcOrd="2" destOrd="0" presId="urn:microsoft.com/office/officeart/2008/layout/LinedList"/>
    <dgm:cxn modelId="{4D005B50-F33F-496F-920E-55E550D26D48}" type="presParOf" srcId="{EC3DAACB-696C-408C-8E3D-810768867E59}" destId="{091EE80E-3749-4AFE-A621-CF4DDBD9B4BA}" srcOrd="11" destOrd="0" presId="urn:microsoft.com/office/officeart/2008/layout/LinedList"/>
    <dgm:cxn modelId="{0F9A5F8D-D5E1-4642-B1C2-A950FA9D12A5}" type="presParOf" srcId="{EC3DAACB-696C-408C-8E3D-810768867E59}" destId="{DC192AF0-FA69-4151-BAA3-F76D28D78080}" srcOrd="12" destOrd="0" presId="urn:microsoft.com/office/officeart/2008/layout/LinedList"/>
    <dgm:cxn modelId="{78EB021B-EC0D-4DA1-8811-618CE986EC8E}" type="presParOf" srcId="{EC3DAACB-696C-408C-8E3D-810768867E59}" destId="{F609AC43-DBEF-43D4-A073-FB071B83EC74}" srcOrd="13" destOrd="0" presId="urn:microsoft.com/office/officeart/2008/layout/LinedList"/>
    <dgm:cxn modelId="{B252EF31-ED89-4CC7-B000-4F650C615C68}" type="presParOf" srcId="{F609AC43-DBEF-43D4-A073-FB071B83EC74}" destId="{1D97698B-A9E3-45A1-9334-33D9C55895E2}" srcOrd="0" destOrd="0" presId="urn:microsoft.com/office/officeart/2008/layout/LinedList"/>
    <dgm:cxn modelId="{C0873CC9-C393-4A0D-8809-7C129728D6B9}" type="presParOf" srcId="{F609AC43-DBEF-43D4-A073-FB071B83EC74}" destId="{D3D0E2BE-300A-4112-B6CE-B6D48EEFD256}" srcOrd="1" destOrd="0" presId="urn:microsoft.com/office/officeart/2008/layout/LinedList"/>
    <dgm:cxn modelId="{C77654C0-50C3-4359-825B-F67585EC8BAD}" type="presParOf" srcId="{F609AC43-DBEF-43D4-A073-FB071B83EC74}" destId="{1E28A053-0B24-4448-83D7-BCF7C134F165}" srcOrd="2" destOrd="0" presId="urn:microsoft.com/office/officeart/2008/layout/LinedList"/>
    <dgm:cxn modelId="{430431EE-98E3-44B1-98C1-4C0DADFD32BC}" type="presParOf" srcId="{EC3DAACB-696C-408C-8E3D-810768867E59}" destId="{F2AC2E2C-F54C-4573-8034-347ED4BC6439}" srcOrd="14" destOrd="0" presId="urn:microsoft.com/office/officeart/2008/layout/LinedList"/>
    <dgm:cxn modelId="{01298597-3B4A-4999-9BDB-7D4B6FE8F15A}" type="presParOf" srcId="{EC3DAACB-696C-408C-8E3D-810768867E59}" destId="{55557BD1-619F-40BB-9E1D-B655D13D97F8}" srcOrd="15" destOrd="0" presId="urn:microsoft.com/office/officeart/2008/layout/LinedList"/>
    <dgm:cxn modelId="{E0CB0C1E-1687-4E04-B176-7D4D30D63795}" type="presParOf" srcId="{EC3DAACB-696C-408C-8E3D-810768867E59}" destId="{F5630107-42C3-4244-BEF0-54EBF051ACD8}" srcOrd="16" destOrd="0" presId="urn:microsoft.com/office/officeart/2008/layout/LinedList"/>
    <dgm:cxn modelId="{7A93165A-6054-4C96-AA99-8659C3C34C0E}" type="presParOf" srcId="{F5630107-42C3-4244-BEF0-54EBF051ACD8}" destId="{EA9F08E2-065A-4456-BDC3-72B1B2402CC8}" srcOrd="0" destOrd="0" presId="urn:microsoft.com/office/officeart/2008/layout/LinedList"/>
    <dgm:cxn modelId="{4C2396D1-9319-40CE-9047-808AA3DA0562}" type="presParOf" srcId="{F5630107-42C3-4244-BEF0-54EBF051ACD8}" destId="{BCF8A343-3BE0-403C-BB6A-815DBC0EF549}" srcOrd="1" destOrd="0" presId="urn:microsoft.com/office/officeart/2008/layout/LinedList"/>
    <dgm:cxn modelId="{AE74699E-5BAB-434F-AE01-8570EA8D39BE}" type="presParOf" srcId="{F5630107-42C3-4244-BEF0-54EBF051ACD8}" destId="{B90B2183-FA08-4593-8C9B-DA42F9FAFE60}" srcOrd="2" destOrd="0" presId="urn:microsoft.com/office/officeart/2008/layout/LinedList"/>
    <dgm:cxn modelId="{EA1FFCFE-BB8F-4141-BFC4-1CE2D7DBED9A}" type="presParOf" srcId="{EC3DAACB-696C-408C-8E3D-810768867E59}" destId="{247F9A11-8897-49FF-8253-172387046737}" srcOrd="17" destOrd="0" presId="urn:microsoft.com/office/officeart/2008/layout/LinedList"/>
    <dgm:cxn modelId="{CC900F71-D0AA-428C-8C32-FC3252D13FF9}" type="presParOf" srcId="{EC3DAACB-696C-408C-8E3D-810768867E59}" destId="{4C72B27E-9DAB-4F5F-ACCA-605BAB78F58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9D35DF-9B59-437A-8C1C-F335FCA947A2}" type="doc">
      <dgm:prSet loTypeId="urn:microsoft.com/office/officeart/2005/8/layout/process1" loCatId="process" qsTypeId="urn:microsoft.com/office/officeart/2005/8/quickstyle/simple4" qsCatId="simple" csTypeId="urn:microsoft.com/office/officeart/2005/8/colors/colorful3" csCatId="colorful" phldr="1"/>
      <dgm:spPr/>
    </dgm:pt>
    <dgm:pt modelId="{D69D1ADB-600E-4812-947D-B412A7215E71}">
      <dgm:prSet phldrT="[Texto]"/>
      <dgm:spPr/>
      <dgm:t>
        <a:bodyPr/>
        <a:lstStyle/>
        <a:p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Diálogo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3D2451-80D9-4538-86C5-DE215B1C3F4E}" type="parTrans" cxnId="{C6D3E787-E38E-4207-9339-2663E5900DD5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6CDAFA-8253-4B8E-927D-71DF66428C3C}" type="sibTrans" cxnId="{C6D3E787-E38E-4207-9339-2663E5900DD5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610108-C328-404C-A7B2-251741ED5041}">
      <dgm:prSet phldrT="[Texto]"/>
      <dgm:spPr/>
      <dgm:t>
        <a:bodyPr/>
        <a:lstStyle/>
        <a:p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Declaración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B3E70A-FB69-4396-A511-F3A4C82F42E3}" type="parTrans" cxnId="{F039CB1E-2805-4A72-AC49-82B8C6CD4EFC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FB4C87-5A67-4398-AEEA-552B26DBDE1A}" type="sibTrans" cxnId="{F039CB1E-2805-4A72-AC49-82B8C6CD4EFC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016C14-035A-4C0D-95F1-2AFC87ED9F4E}">
      <dgm:prSet phldrT="[Texto]"/>
      <dgm:spPr/>
      <dgm:t>
        <a:bodyPr/>
        <a:lstStyle/>
        <a:p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Invitación a una respuesta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437BE3-07CC-46F1-A3A5-EC95908C08E7}" type="parTrans" cxnId="{9805814B-1751-4CFE-90A6-EEB2E7047940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EBDA29-B9B7-4755-A0FE-42B14091668D}" type="sibTrans" cxnId="{9805814B-1751-4CFE-90A6-EEB2E7047940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4182CD-D1B1-4CBF-B803-3018BAFF34F7}">
      <dgm:prSet phldrT="[Texto]"/>
      <dgm:spPr/>
      <dgm:t>
        <a:bodyPr/>
        <a:lstStyle/>
        <a:p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Expresión de la respuesta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1BAFB9-C2BF-4D42-8F41-CF0E4D733A00}" type="parTrans" cxnId="{2527E663-3C59-46D8-B864-2BD5C27269DA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F3E28-5A8F-4AEE-A5C8-A5EEA1D8CC7B}" type="sibTrans" cxnId="{2527E663-3C59-46D8-B864-2BD5C27269DA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A98D1-5B1B-4EEF-8E61-465AE95580B0}" type="pres">
      <dgm:prSet presAssocID="{7C9D35DF-9B59-437A-8C1C-F335FCA947A2}" presName="Name0" presStyleCnt="0">
        <dgm:presLayoutVars>
          <dgm:dir/>
          <dgm:resizeHandles val="exact"/>
        </dgm:presLayoutVars>
      </dgm:prSet>
      <dgm:spPr/>
    </dgm:pt>
    <dgm:pt modelId="{411801E9-8E0C-43ED-8BF6-D9B483D41894}" type="pres">
      <dgm:prSet presAssocID="{D69D1ADB-600E-4812-947D-B412A7215E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EFD9BD-2B95-4E94-A592-768845CB00B3}" type="pres">
      <dgm:prSet presAssocID="{316CDAFA-8253-4B8E-927D-71DF66428C3C}" presName="sibTrans" presStyleLbl="sibTrans2D1" presStyleIdx="0" presStyleCnt="3"/>
      <dgm:spPr/>
      <dgm:t>
        <a:bodyPr/>
        <a:lstStyle/>
        <a:p>
          <a:endParaRPr lang="es-CL"/>
        </a:p>
      </dgm:t>
    </dgm:pt>
    <dgm:pt modelId="{7443B43D-9159-40DD-8816-9B5F3C3BDAC0}" type="pres">
      <dgm:prSet presAssocID="{316CDAFA-8253-4B8E-927D-71DF66428C3C}" presName="connectorText" presStyleLbl="sibTrans2D1" presStyleIdx="0" presStyleCnt="3"/>
      <dgm:spPr/>
      <dgm:t>
        <a:bodyPr/>
        <a:lstStyle/>
        <a:p>
          <a:endParaRPr lang="es-CL"/>
        </a:p>
      </dgm:t>
    </dgm:pt>
    <dgm:pt modelId="{09327308-C8AF-47BC-920B-5AC4EAB0939D}" type="pres">
      <dgm:prSet presAssocID="{D8610108-C328-404C-A7B2-251741ED50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680530-3FCD-48A8-9B7B-353F47D9D6CE}" type="pres">
      <dgm:prSet presAssocID="{82FB4C87-5A67-4398-AEEA-552B26DBDE1A}" presName="sibTrans" presStyleLbl="sibTrans2D1" presStyleIdx="1" presStyleCnt="3"/>
      <dgm:spPr/>
      <dgm:t>
        <a:bodyPr/>
        <a:lstStyle/>
        <a:p>
          <a:endParaRPr lang="es-CL"/>
        </a:p>
      </dgm:t>
    </dgm:pt>
    <dgm:pt modelId="{821B5D63-A10B-4119-BDEA-9F5094BE20DC}" type="pres">
      <dgm:prSet presAssocID="{82FB4C87-5A67-4398-AEEA-552B26DBDE1A}" presName="connectorText" presStyleLbl="sibTrans2D1" presStyleIdx="1" presStyleCnt="3"/>
      <dgm:spPr/>
      <dgm:t>
        <a:bodyPr/>
        <a:lstStyle/>
        <a:p>
          <a:endParaRPr lang="es-CL"/>
        </a:p>
      </dgm:t>
    </dgm:pt>
    <dgm:pt modelId="{94879778-1F20-4F18-B2E1-A0EA87910CED}" type="pres">
      <dgm:prSet presAssocID="{6A016C14-035A-4C0D-95F1-2AFC87ED9F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E7F421-4BA5-4036-BAF7-1AC76CE7311C}" type="pres">
      <dgm:prSet presAssocID="{A0EBDA29-B9B7-4755-A0FE-42B14091668D}" presName="sibTrans" presStyleLbl="sibTrans2D1" presStyleIdx="2" presStyleCnt="3"/>
      <dgm:spPr/>
      <dgm:t>
        <a:bodyPr/>
        <a:lstStyle/>
        <a:p>
          <a:endParaRPr lang="es-CL"/>
        </a:p>
      </dgm:t>
    </dgm:pt>
    <dgm:pt modelId="{038D620E-3A72-43B5-B1A5-EAB5EFA84E3A}" type="pres">
      <dgm:prSet presAssocID="{A0EBDA29-B9B7-4755-A0FE-42B14091668D}" presName="connectorText" presStyleLbl="sibTrans2D1" presStyleIdx="2" presStyleCnt="3"/>
      <dgm:spPr/>
      <dgm:t>
        <a:bodyPr/>
        <a:lstStyle/>
        <a:p>
          <a:endParaRPr lang="es-CL"/>
        </a:p>
      </dgm:t>
    </dgm:pt>
    <dgm:pt modelId="{11DEEA8B-24BC-4B75-A389-372027848861}" type="pres">
      <dgm:prSet presAssocID="{CB4182CD-D1B1-4CBF-B803-3018BAFF34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039CB1E-2805-4A72-AC49-82B8C6CD4EFC}" srcId="{7C9D35DF-9B59-437A-8C1C-F335FCA947A2}" destId="{D8610108-C328-404C-A7B2-251741ED5041}" srcOrd="1" destOrd="0" parTransId="{CAB3E70A-FB69-4396-A511-F3A4C82F42E3}" sibTransId="{82FB4C87-5A67-4398-AEEA-552B26DBDE1A}"/>
    <dgm:cxn modelId="{238E13CD-A5D8-4DB2-A42E-F8DD13BE1E41}" type="presOf" srcId="{316CDAFA-8253-4B8E-927D-71DF66428C3C}" destId="{7443B43D-9159-40DD-8816-9B5F3C3BDAC0}" srcOrd="1" destOrd="0" presId="urn:microsoft.com/office/officeart/2005/8/layout/process1"/>
    <dgm:cxn modelId="{AF9DB078-8B7C-4399-A03D-2CB48202A8BC}" type="presOf" srcId="{D69D1ADB-600E-4812-947D-B412A7215E71}" destId="{411801E9-8E0C-43ED-8BF6-D9B483D41894}" srcOrd="0" destOrd="0" presId="urn:microsoft.com/office/officeart/2005/8/layout/process1"/>
    <dgm:cxn modelId="{7C741CE9-05E5-45AB-9C46-31EF759938E9}" type="presOf" srcId="{7C9D35DF-9B59-437A-8C1C-F335FCA947A2}" destId="{9DDA98D1-5B1B-4EEF-8E61-465AE95580B0}" srcOrd="0" destOrd="0" presId="urn:microsoft.com/office/officeart/2005/8/layout/process1"/>
    <dgm:cxn modelId="{C6D3E787-E38E-4207-9339-2663E5900DD5}" srcId="{7C9D35DF-9B59-437A-8C1C-F335FCA947A2}" destId="{D69D1ADB-600E-4812-947D-B412A7215E71}" srcOrd="0" destOrd="0" parTransId="{8A3D2451-80D9-4538-86C5-DE215B1C3F4E}" sibTransId="{316CDAFA-8253-4B8E-927D-71DF66428C3C}"/>
    <dgm:cxn modelId="{6A54CC21-30B1-4BB3-A93D-836561CF1AEC}" type="presOf" srcId="{82FB4C87-5A67-4398-AEEA-552B26DBDE1A}" destId="{03680530-3FCD-48A8-9B7B-353F47D9D6CE}" srcOrd="0" destOrd="0" presId="urn:microsoft.com/office/officeart/2005/8/layout/process1"/>
    <dgm:cxn modelId="{E69FCF08-5C08-45A0-9D82-774EB69F1876}" type="presOf" srcId="{A0EBDA29-B9B7-4755-A0FE-42B14091668D}" destId="{038D620E-3A72-43B5-B1A5-EAB5EFA84E3A}" srcOrd="1" destOrd="0" presId="urn:microsoft.com/office/officeart/2005/8/layout/process1"/>
    <dgm:cxn modelId="{9805814B-1751-4CFE-90A6-EEB2E7047940}" srcId="{7C9D35DF-9B59-437A-8C1C-F335FCA947A2}" destId="{6A016C14-035A-4C0D-95F1-2AFC87ED9F4E}" srcOrd="2" destOrd="0" parTransId="{75437BE3-07CC-46F1-A3A5-EC95908C08E7}" sibTransId="{A0EBDA29-B9B7-4755-A0FE-42B14091668D}"/>
    <dgm:cxn modelId="{869EFB27-C737-4323-A548-3EE74F017A32}" type="presOf" srcId="{6A016C14-035A-4C0D-95F1-2AFC87ED9F4E}" destId="{94879778-1F20-4F18-B2E1-A0EA87910CED}" srcOrd="0" destOrd="0" presId="urn:microsoft.com/office/officeart/2005/8/layout/process1"/>
    <dgm:cxn modelId="{1B54CB9C-976A-485A-AF62-F091ACA97E45}" type="presOf" srcId="{82FB4C87-5A67-4398-AEEA-552B26DBDE1A}" destId="{821B5D63-A10B-4119-BDEA-9F5094BE20DC}" srcOrd="1" destOrd="0" presId="urn:microsoft.com/office/officeart/2005/8/layout/process1"/>
    <dgm:cxn modelId="{2527E663-3C59-46D8-B864-2BD5C27269DA}" srcId="{7C9D35DF-9B59-437A-8C1C-F335FCA947A2}" destId="{CB4182CD-D1B1-4CBF-B803-3018BAFF34F7}" srcOrd="3" destOrd="0" parTransId="{A81BAFB9-C2BF-4D42-8F41-CF0E4D733A00}" sibTransId="{DD2F3E28-5A8F-4AEE-A5C8-A5EEA1D8CC7B}"/>
    <dgm:cxn modelId="{EE8B0D35-F763-4C44-9662-8F0DE4D32BBF}" type="presOf" srcId="{CB4182CD-D1B1-4CBF-B803-3018BAFF34F7}" destId="{11DEEA8B-24BC-4B75-A389-372027848861}" srcOrd="0" destOrd="0" presId="urn:microsoft.com/office/officeart/2005/8/layout/process1"/>
    <dgm:cxn modelId="{C62042B9-ACC8-4D09-B862-AD02205365A6}" type="presOf" srcId="{D8610108-C328-404C-A7B2-251741ED5041}" destId="{09327308-C8AF-47BC-920B-5AC4EAB0939D}" srcOrd="0" destOrd="0" presId="urn:microsoft.com/office/officeart/2005/8/layout/process1"/>
    <dgm:cxn modelId="{9E12177F-B045-4D61-88F5-84A6A35DA926}" type="presOf" srcId="{A0EBDA29-B9B7-4755-A0FE-42B14091668D}" destId="{79E7F421-4BA5-4036-BAF7-1AC76CE7311C}" srcOrd="0" destOrd="0" presId="urn:microsoft.com/office/officeart/2005/8/layout/process1"/>
    <dgm:cxn modelId="{08AD37FF-BDB4-41E7-92E5-FAA731AE48E9}" type="presOf" srcId="{316CDAFA-8253-4B8E-927D-71DF66428C3C}" destId="{B6EFD9BD-2B95-4E94-A592-768845CB00B3}" srcOrd="0" destOrd="0" presId="urn:microsoft.com/office/officeart/2005/8/layout/process1"/>
    <dgm:cxn modelId="{54D9FBE8-61CC-4CF4-AE54-6DC8888C03FD}" type="presParOf" srcId="{9DDA98D1-5B1B-4EEF-8E61-465AE95580B0}" destId="{411801E9-8E0C-43ED-8BF6-D9B483D41894}" srcOrd="0" destOrd="0" presId="urn:microsoft.com/office/officeart/2005/8/layout/process1"/>
    <dgm:cxn modelId="{FA18F301-EB0C-4741-AD4D-056BF2A6A7EC}" type="presParOf" srcId="{9DDA98D1-5B1B-4EEF-8E61-465AE95580B0}" destId="{B6EFD9BD-2B95-4E94-A592-768845CB00B3}" srcOrd="1" destOrd="0" presId="urn:microsoft.com/office/officeart/2005/8/layout/process1"/>
    <dgm:cxn modelId="{C47825DA-EEE2-4336-8964-CE9D58F7D0EA}" type="presParOf" srcId="{B6EFD9BD-2B95-4E94-A592-768845CB00B3}" destId="{7443B43D-9159-40DD-8816-9B5F3C3BDAC0}" srcOrd="0" destOrd="0" presId="urn:microsoft.com/office/officeart/2005/8/layout/process1"/>
    <dgm:cxn modelId="{DF968569-DF19-489A-9CC2-23D3BF33F5A8}" type="presParOf" srcId="{9DDA98D1-5B1B-4EEF-8E61-465AE95580B0}" destId="{09327308-C8AF-47BC-920B-5AC4EAB0939D}" srcOrd="2" destOrd="0" presId="urn:microsoft.com/office/officeart/2005/8/layout/process1"/>
    <dgm:cxn modelId="{59D8C7DD-D822-46E2-AAF1-66E42EDD8283}" type="presParOf" srcId="{9DDA98D1-5B1B-4EEF-8E61-465AE95580B0}" destId="{03680530-3FCD-48A8-9B7B-353F47D9D6CE}" srcOrd="3" destOrd="0" presId="urn:microsoft.com/office/officeart/2005/8/layout/process1"/>
    <dgm:cxn modelId="{F615F704-DFFD-49E3-9E1A-121A583309E0}" type="presParOf" srcId="{03680530-3FCD-48A8-9B7B-353F47D9D6CE}" destId="{821B5D63-A10B-4119-BDEA-9F5094BE20DC}" srcOrd="0" destOrd="0" presId="urn:microsoft.com/office/officeart/2005/8/layout/process1"/>
    <dgm:cxn modelId="{4DD06BFA-85F7-49CB-876F-A8050B090E1C}" type="presParOf" srcId="{9DDA98D1-5B1B-4EEF-8E61-465AE95580B0}" destId="{94879778-1F20-4F18-B2E1-A0EA87910CED}" srcOrd="4" destOrd="0" presId="urn:microsoft.com/office/officeart/2005/8/layout/process1"/>
    <dgm:cxn modelId="{E24C4AD1-87FA-49F9-8AF2-675DD983FDAE}" type="presParOf" srcId="{9DDA98D1-5B1B-4EEF-8E61-465AE95580B0}" destId="{79E7F421-4BA5-4036-BAF7-1AC76CE7311C}" srcOrd="5" destOrd="0" presId="urn:microsoft.com/office/officeart/2005/8/layout/process1"/>
    <dgm:cxn modelId="{17F5A841-DAD8-4E25-B660-DB9E7B5135F5}" type="presParOf" srcId="{79E7F421-4BA5-4036-BAF7-1AC76CE7311C}" destId="{038D620E-3A72-43B5-B1A5-EAB5EFA84E3A}" srcOrd="0" destOrd="0" presId="urn:microsoft.com/office/officeart/2005/8/layout/process1"/>
    <dgm:cxn modelId="{CC10E7B3-1627-4CC6-A672-0E4DD99E9051}" type="presParOf" srcId="{9DDA98D1-5B1B-4EEF-8E61-465AE95580B0}" destId="{11DEEA8B-24BC-4B75-A389-37202784886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50EDD1-646B-410D-AD0A-D935B0F54C9E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L"/>
        </a:p>
      </dgm:t>
    </dgm:pt>
    <dgm:pt modelId="{13FA5738-FF64-44D2-A0EC-50EB00C5A8C9}">
      <dgm:prSet/>
      <dgm:spPr/>
      <dgm:t>
        <a:bodyPr/>
        <a:lstStyle/>
        <a:p>
          <a:r>
            <a:rPr lang="es-ES_tradnl" smtClean="0"/>
            <a:t>Este apartado incluye los siguientes elementos:</a:t>
          </a:r>
          <a:endParaRPr lang="es-CL"/>
        </a:p>
      </dgm:t>
    </dgm:pt>
    <dgm:pt modelId="{F33E4147-E5CB-4C70-98C5-CF2DDC18A09E}" type="parTrans" cxnId="{DAAABE18-CBAB-461F-9E34-B7B5FFBB352A}">
      <dgm:prSet/>
      <dgm:spPr/>
      <dgm:t>
        <a:bodyPr/>
        <a:lstStyle/>
        <a:p>
          <a:endParaRPr lang="es-CL"/>
        </a:p>
      </dgm:t>
    </dgm:pt>
    <dgm:pt modelId="{2D4C94AD-964D-42F5-B334-F15642B7DFCC}" type="sibTrans" cxnId="{DAAABE18-CBAB-461F-9E34-B7B5FFBB352A}">
      <dgm:prSet/>
      <dgm:spPr/>
      <dgm:t>
        <a:bodyPr/>
        <a:lstStyle/>
        <a:p>
          <a:endParaRPr lang="es-CL"/>
        </a:p>
      </dgm:t>
    </dgm:pt>
    <dgm:pt modelId="{2AB35BA6-8E71-48A2-9E01-6D154BA35546}">
      <dgm:prSet/>
      <dgm:spPr/>
      <dgm:t>
        <a:bodyPr/>
        <a:lstStyle/>
        <a:p>
          <a:r>
            <a:rPr lang="es-ES_tradnl" dirty="0" smtClean="0"/>
            <a:t>Oración Inicial</a:t>
          </a:r>
          <a:endParaRPr lang="es-CL" dirty="0"/>
        </a:p>
      </dgm:t>
    </dgm:pt>
    <dgm:pt modelId="{8600BF9F-77B5-48DE-8C5D-356E6F172B28}" type="parTrans" cxnId="{BE7E8710-AA9A-4DF7-A017-3693DC17744A}">
      <dgm:prSet/>
      <dgm:spPr/>
      <dgm:t>
        <a:bodyPr/>
        <a:lstStyle/>
        <a:p>
          <a:endParaRPr lang="es-CL"/>
        </a:p>
      </dgm:t>
    </dgm:pt>
    <dgm:pt modelId="{DA51BCD5-6B31-4664-8553-963EE589F855}" type="sibTrans" cxnId="{BE7E8710-AA9A-4DF7-A017-3693DC17744A}">
      <dgm:prSet/>
      <dgm:spPr/>
      <dgm:t>
        <a:bodyPr/>
        <a:lstStyle/>
        <a:p>
          <a:endParaRPr lang="es-CL"/>
        </a:p>
      </dgm:t>
    </dgm:pt>
    <dgm:pt modelId="{BD90133D-BEB9-46D8-924F-1C373D21A2FE}">
      <dgm:prSet/>
      <dgm:spPr/>
      <dgm:t>
        <a:bodyPr/>
        <a:lstStyle/>
        <a:p>
          <a:r>
            <a:rPr lang="es-ES_tradnl" dirty="0" smtClean="0"/>
            <a:t>Propósito del encuentro</a:t>
          </a:r>
          <a:endParaRPr lang="es-CL" dirty="0"/>
        </a:p>
      </dgm:t>
    </dgm:pt>
    <dgm:pt modelId="{0B2FBB0B-0300-4960-B40E-846FA7A24111}" type="parTrans" cxnId="{3748F3A3-222C-4D90-BE27-17EA2AB64E0F}">
      <dgm:prSet/>
      <dgm:spPr/>
      <dgm:t>
        <a:bodyPr/>
        <a:lstStyle/>
        <a:p>
          <a:endParaRPr lang="es-CL"/>
        </a:p>
      </dgm:t>
    </dgm:pt>
    <dgm:pt modelId="{2D925891-272D-4D99-B710-468DE71F8994}" type="sibTrans" cxnId="{3748F3A3-222C-4D90-BE27-17EA2AB64E0F}">
      <dgm:prSet/>
      <dgm:spPr/>
      <dgm:t>
        <a:bodyPr/>
        <a:lstStyle/>
        <a:p>
          <a:endParaRPr lang="es-CL"/>
        </a:p>
      </dgm:t>
    </dgm:pt>
    <dgm:pt modelId="{DAA82525-9646-4683-ACF8-2824D14EAEFE}">
      <dgm:prSet/>
      <dgm:spPr/>
      <dgm:t>
        <a:bodyPr/>
        <a:lstStyle/>
        <a:p>
          <a:r>
            <a:rPr lang="es-ES_tradnl" dirty="0" smtClean="0"/>
            <a:t>Profundización del texto bíblico</a:t>
          </a:r>
          <a:endParaRPr lang="es-CL" dirty="0"/>
        </a:p>
      </dgm:t>
    </dgm:pt>
    <dgm:pt modelId="{D14751BE-FB76-460C-99C7-4DBFBB34FB7F}" type="parTrans" cxnId="{2037BC53-35C4-4816-9833-6B6BDACDF3CC}">
      <dgm:prSet/>
      <dgm:spPr/>
      <dgm:t>
        <a:bodyPr/>
        <a:lstStyle/>
        <a:p>
          <a:endParaRPr lang="es-CL"/>
        </a:p>
      </dgm:t>
    </dgm:pt>
    <dgm:pt modelId="{19EE0694-9A27-4E24-834C-DA808401AA58}" type="sibTrans" cxnId="{2037BC53-35C4-4816-9833-6B6BDACDF3CC}">
      <dgm:prSet/>
      <dgm:spPr/>
      <dgm:t>
        <a:bodyPr/>
        <a:lstStyle/>
        <a:p>
          <a:endParaRPr lang="es-CL"/>
        </a:p>
      </dgm:t>
    </dgm:pt>
    <dgm:pt modelId="{0B662A65-C100-4232-B62D-1840CF36A807}">
      <dgm:prSet/>
      <dgm:spPr/>
      <dgm:t>
        <a:bodyPr/>
        <a:lstStyle/>
        <a:p>
          <a:r>
            <a:rPr lang="es-ES_tradnl" dirty="0" smtClean="0"/>
            <a:t>Oración</a:t>
          </a:r>
          <a:endParaRPr lang="es-CL" dirty="0"/>
        </a:p>
      </dgm:t>
    </dgm:pt>
    <dgm:pt modelId="{DFCE03D6-F6DF-4EF7-A93D-5762298889DA}" type="parTrans" cxnId="{EB94723C-B22A-4B19-8875-0FFDA361CE83}">
      <dgm:prSet/>
      <dgm:spPr/>
      <dgm:t>
        <a:bodyPr/>
        <a:lstStyle/>
        <a:p>
          <a:endParaRPr lang="es-CL"/>
        </a:p>
      </dgm:t>
    </dgm:pt>
    <dgm:pt modelId="{F397CB73-A35B-4A5D-ACAC-915B6BD65C51}" type="sibTrans" cxnId="{EB94723C-B22A-4B19-8875-0FFDA361CE83}">
      <dgm:prSet/>
      <dgm:spPr/>
      <dgm:t>
        <a:bodyPr/>
        <a:lstStyle/>
        <a:p>
          <a:endParaRPr lang="es-CL"/>
        </a:p>
      </dgm:t>
    </dgm:pt>
    <dgm:pt modelId="{DCEDB12B-6517-4EB4-A746-485EAE372322}">
      <dgm:prSet/>
      <dgm:spPr/>
      <dgm:t>
        <a:bodyPr/>
        <a:lstStyle/>
        <a:p>
          <a:r>
            <a:rPr lang="es-ES_tradnl" dirty="0" smtClean="0"/>
            <a:t>Materiales</a:t>
          </a:r>
          <a:endParaRPr lang="es-CL" dirty="0"/>
        </a:p>
      </dgm:t>
    </dgm:pt>
    <dgm:pt modelId="{E8A34B52-715D-4969-AD15-F1AE7BD6ED2D}" type="parTrans" cxnId="{F1BCC24F-D399-4747-8E54-E2C19E38C791}">
      <dgm:prSet/>
      <dgm:spPr/>
      <dgm:t>
        <a:bodyPr/>
        <a:lstStyle/>
        <a:p>
          <a:endParaRPr lang="es-CL"/>
        </a:p>
      </dgm:t>
    </dgm:pt>
    <dgm:pt modelId="{21B92A38-64FC-4890-B4D7-8E3F2E480F9E}" type="sibTrans" cxnId="{F1BCC24F-D399-4747-8E54-E2C19E38C791}">
      <dgm:prSet/>
      <dgm:spPr/>
      <dgm:t>
        <a:bodyPr/>
        <a:lstStyle/>
        <a:p>
          <a:endParaRPr lang="es-CL"/>
        </a:p>
      </dgm:t>
    </dgm:pt>
    <dgm:pt modelId="{FE92428D-689D-4D9B-9C78-45F5709263CD}">
      <dgm:prSet/>
      <dgm:spPr/>
      <dgm:t>
        <a:bodyPr/>
        <a:lstStyle/>
        <a:p>
          <a:r>
            <a:rPr lang="es-ES_tradnl" dirty="0" smtClean="0"/>
            <a:t>¡Enriquece el Encuentro!</a:t>
          </a:r>
          <a:endParaRPr lang="es-CL" dirty="0"/>
        </a:p>
      </dgm:t>
    </dgm:pt>
    <dgm:pt modelId="{5C522030-3619-4C2E-94A7-DC3005657B45}" type="parTrans" cxnId="{52C0BDEB-215A-4957-9653-38FB108BACBD}">
      <dgm:prSet/>
      <dgm:spPr/>
      <dgm:t>
        <a:bodyPr/>
        <a:lstStyle/>
        <a:p>
          <a:endParaRPr lang="es-CL"/>
        </a:p>
      </dgm:t>
    </dgm:pt>
    <dgm:pt modelId="{52018510-9F05-4596-906B-67697B4945F3}" type="sibTrans" cxnId="{52C0BDEB-215A-4957-9653-38FB108BACBD}">
      <dgm:prSet/>
      <dgm:spPr/>
      <dgm:t>
        <a:bodyPr/>
        <a:lstStyle/>
        <a:p>
          <a:endParaRPr lang="es-CL"/>
        </a:p>
      </dgm:t>
    </dgm:pt>
    <dgm:pt modelId="{F9CB2A5F-DFB7-4362-B4CC-214259E63731}" type="pres">
      <dgm:prSet presAssocID="{0450EDD1-646B-410D-AD0A-D935B0F54C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0FA6EDD0-DF19-4835-8BA1-F68B127077F5}" type="pres">
      <dgm:prSet presAssocID="{13FA5738-FF64-44D2-A0EC-50EB00C5A8C9}" presName="thickLine" presStyleLbl="alignNode1" presStyleIdx="0" presStyleCnt="1"/>
      <dgm:spPr/>
      <dgm:t>
        <a:bodyPr/>
        <a:lstStyle/>
        <a:p>
          <a:endParaRPr lang="es-CL"/>
        </a:p>
      </dgm:t>
    </dgm:pt>
    <dgm:pt modelId="{6938DA81-19E0-45DF-834F-C440CC61F78F}" type="pres">
      <dgm:prSet presAssocID="{13FA5738-FF64-44D2-A0EC-50EB00C5A8C9}" presName="horz1" presStyleCnt="0"/>
      <dgm:spPr/>
      <dgm:t>
        <a:bodyPr/>
        <a:lstStyle/>
        <a:p>
          <a:endParaRPr lang="es-CL"/>
        </a:p>
      </dgm:t>
    </dgm:pt>
    <dgm:pt modelId="{1450F68D-490B-4E62-8373-4D9FB3A834BD}" type="pres">
      <dgm:prSet presAssocID="{13FA5738-FF64-44D2-A0EC-50EB00C5A8C9}" presName="tx1" presStyleLbl="revTx" presStyleIdx="0" presStyleCnt="7"/>
      <dgm:spPr/>
      <dgm:t>
        <a:bodyPr/>
        <a:lstStyle/>
        <a:p>
          <a:endParaRPr lang="es-CL"/>
        </a:p>
      </dgm:t>
    </dgm:pt>
    <dgm:pt modelId="{153DECA0-44A5-4997-A813-DB62B331705F}" type="pres">
      <dgm:prSet presAssocID="{13FA5738-FF64-44D2-A0EC-50EB00C5A8C9}" presName="vert1" presStyleCnt="0"/>
      <dgm:spPr/>
      <dgm:t>
        <a:bodyPr/>
        <a:lstStyle/>
        <a:p>
          <a:endParaRPr lang="es-CL"/>
        </a:p>
      </dgm:t>
    </dgm:pt>
    <dgm:pt modelId="{BF8B6C8D-C1EF-42C4-A19E-4E58E0AB26DA}" type="pres">
      <dgm:prSet presAssocID="{2AB35BA6-8E71-48A2-9E01-6D154BA35546}" presName="vertSpace2a" presStyleCnt="0"/>
      <dgm:spPr/>
      <dgm:t>
        <a:bodyPr/>
        <a:lstStyle/>
        <a:p>
          <a:endParaRPr lang="es-CL"/>
        </a:p>
      </dgm:t>
    </dgm:pt>
    <dgm:pt modelId="{32778F22-90B2-4FE8-AA73-7E63F4334A78}" type="pres">
      <dgm:prSet presAssocID="{2AB35BA6-8E71-48A2-9E01-6D154BA35546}" presName="horz2" presStyleCnt="0"/>
      <dgm:spPr/>
      <dgm:t>
        <a:bodyPr/>
        <a:lstStyle/>
        <a:p>
          <a:endParaRPr lang="es-CL"/>
        </a:p>
      </dgm:t>
    </dgm:pt>
    <dgm:pt modelId="{E4911937-4EFE-4987-A3AB-8053B3B4C3D2}" type="pres">
      <dgm:prSet presAssocID="{2AB35BA6-8E71-48A2-9E01-6D154BA35546}" presName="horzSpace2" presStyleCnt="0"/>
      <dgm:spPr/>
      <dgm:t>
        <a:bodyPr/>
        <a:lstStyle/>
        <a:p>
          <a:endParaRPr lang="es-CL"/>
        </a:p>
      </dgm:t>
    </dgm:pt>
    <dgm:pt modelId="{053979C9-A03F-4758-987B-9695D7E7F491}" type="pres">
      <dgm:prSet presAssocID="{2AB35BA6-8E71-48A2-9E01-6D154BA35546}" presName="tx2" presStyleLbl="revTx" presStyleIdx="1" presStyleCnt="7"/>
      <dgm:spPr/>
      <dgm:t>
        <a:bodyPr/>
        <a:lstStyle/>
        <a:p>
          <a:endParaRPr lang="es-CL"/>
        </a:p>
      </dgm:t>
    </dgm:pt>
    <dgm:pt modelId="{179F6808-9B5B-490B-AB20-BF16AA06DE85}" type="pres">
      <dgm:prSet presAssocID="{2AB35BA6-8E71-48A2-9E01-6D154BA35546}" presName="vert2" presStyleCnt="0"/>
      <dgm:spPr/>
      <dgm:t>
        <a:bodyPr/>
        <a:lstStyle/>
        <a:p>
          <a:endParaRPr lang="es-CL"/>
        </a:p>
      </dgm:t>
    </dgm:pt>
    <dgm:pt modelId="{751DCD34-802D-4903-AE91-FCB656995430}" type="pres">
      <dgm:prSet presAssocID="{2AB35BA6-8E71-48A2-9E01-6D154BA35546}" presName="thinLine2b" presStyleLbl="callout" presStyleIdx="0" presStyleCnt="6"/>
      <dgm:spPr/>
      <dgm:t>
        <a:bodyPr/>
        <a:lstStyle/>
        <a:p>
          <a:endParaRPr lang="es-CL"/>
        </a:p>
      </dgm:t>
    </dgm:pt>
    <dgm:pt modelId="{D9C87D76-8509-4245-9F4D-06102487FC6D}" type="pres">
      <dgm:prSet presAssocID="{2AB35BA6-8E71-48A2-9E01-6D154BA35546}" presName="vertSpace2b" presStyleCnt="0"/>
      <dgm:spPr/>
      <dgm:t>
        <a:bodyPr/>
        <a:lstStyle/>
        <a:p>
          <a:endParaRPr lang="es-CL"/>
        </a:p>
      </dgm:t>
    </dgm:pt>
    <dgm:pt modelId="{E04BD12B-9CE8-4732-AFA9-6B162D525AC7}" type="pres">
      <dgm:prSet presAssocID="{BD90133D-BEB9-46D8-924F-1C373D21A2FE}" presName="horz2" presStyleCnt="0"/>
      <dgm:spPr/>
      <dgm:t>
        <a:bodyPr/>
        <a:lstStyle/>
        <a:p>
          <a:endParaRPr lang="es-CL"/>
        </a:p>
      </dgm:t>
    </dgm:pt>
    <dgm:pt modelId="{86742E92-1ED3-420E-A430-6D030AE75EC4}" type="pres">
      <dgm:prSet presAssocID="{BD90133D-BEB9-46D8-924F-1C373D21A2FE}" presName="horzSpace2" presStyleCnt="0"/>
      <dgm:spPr/>
      <dgm:t>
        <a:bodyPr/>
        <a:lstStyle/>
        <a:p>
          <a:endParaRPr lang="es-CL"/>
        </a:p>
      </dgm:t>
    </dgm:pt>
    <dgm:pt modelId="{8EC5E1A8-92EB-4A9D-9E8D-EC6CDB8DCC17}" type="pres">
      <dgm:prSet presAssocID="{BD90133D-BEB9-46D8-924F-1C373D21A2FE}" presName="tx2" presStyleLbl="revTx" presStyleIdx="2" presStyleCnt="7"/>
      <dgm:spPr/>
      <dgm:t>
        <a:bodyPr/>
        <a:lstStyle/>
        <a:p>
          <a:endParaRPr lang="es-CL"/>
        </a:p>
      </dgm:t>
    </dgm:pt>
    <dgm:pt modelId="{17230EEB-D2FC-4ED0-A17C-659D8C0B5C29}" type="pres">
      <dgm:prSet presAssocID="{BD90133D-BEB9-46D8-924F-1C373D21A2FE}" presName="vert2" presStyleCnt="0"/>
      <dgm:spPr/>
      <dgm:t>
        <a:bodyPr/>
        <a:lstStyle/>
        <a:p>
          <a:endParaRPr lang="es-CL"/>
        </a:p>
      </dgm:t>
    </dgm:pt>
    <dgm:pt modelId="{220318CC-7721-4AB0-8BBC-A92BDB4FDF28}" type="pres">
      <dgm:prSet presAssocID="{BD90133D-BEB9-46D8-924F-1C373D21A2FE}" presName="thinLine2b" presStyleLbl="callout" presStyleIdx="1" presStyleCnt="6"/>
      <dgm:spPr/>
      <dgm:t>
        <a:bodyPr/>
        <a:lstStyle/>
        <a:p>
          <a:endParaRPr lang="es-CL"/>
        </a:p>
      </dgm:t>
    </dgm:pt>
    <dgm:pt modelId="{032976D3-DC3B-400C-89A6-E5647B92F8F5}" type="pres">
      <dgm:prSet presAssocID="{BD90133D-BEB9-46D8-924F-1C373D21A2FE}" presName="vertSpace2b" presStyleCnt="0"/>
      <dgm:spPr/>
      <dgm:t>
        <a:bodyPr/>
        <a:lstStyle/>
        <a:p>
          <a:endParaRPr lang="es-CL"/>
        </a:p>
      </dgm:t>
    </dgm:pt>
    <dgm:pt modelId="{469EF25F-45BE-40EA-AD3F-8926249D67E1}" type="pres">
      <dgm:prSet presAssocID="{DAA82525-9646-4683-ACF8-2824D14EAEFE}" presName="horz2" presStyleCnt="0"/>
      <dgm:spPr/>
      <dgm:t>
        <a:bodyPr/>
        <a:lstStyle/>
        <a:p>
          <a:endParaRPr lang="es-CL"/>
        </a:p>
      </dgm:t>
    </dgm:pt>
    <dgm:pt modelId="{F06F2934-5758-4A99-AD1C-9F093D189B4C}" type="pres">
      <dgm:prSet presAssocID="{DAA82525-9646-4683-ACF8-2824D14EAEFE}" presName="horzSpace2" presStyleCnt="0"/>
      <dgm:spPr/>
      <dgm:t>
        <a:bodyPr/>
        <a:lstStyle/>
        <a:p>
          <a:endParaRPr lang="es-CL"/>
        </a:p>
      </dgm:t>
    </dgm:pt>
    <dgm:pt modelId="{0ED03D11-4CDD-4F69-B74F-1F4FFC07A84E}" type="pres">
      <dgm:prSet presAssocID="{DAA82525-9646-4683-ACF8-2824D14EAEFE}" presName="tx2" presStyleLbl="revTx" presStyleIdx="3" presStyleCnt="7"/>
      <dgm:spPr/>
      <dgm:t>
        <a:bodyPr/>
        <a:lstStyle/>
        <a:p>
          <a:endParaRPr lang="es-CL"/>
        </a:p>
      </dgm:t>
    </dgm:pt>
    <dgm:pt modelId="{10FEE8A8-7817-4A74-9E32-F969EFDA69E2}" type="pres">
      <dgm:prSet presAssocID="{DAA82525-9646-4683-ACF8-2824D14EAEFE}" presName="vert2" presStyleCnt="0"/>
      <dgm:spPr/>
      <dgm:t>
        <a:bodyPr/>
        <a:lstStyle/>
        <a:p>
          <a:endParaRPr lang="es-CL"/>
        </a:p>
      </dgm:t>
    </dgm:pt>
    <dgm:pt modelId="{CEAE4BBD-5A05-4C0C-9A11-2F67C05AD0C2}" type="pres">
      <dgm:prSet presAssocID="{DAA82525-9646-4683-ACF8-2824D14EAEFE}" presName="thinLine2b" presStyleLbl="callout" presStyleIdx="2" presStyleCnt="6"/>
      <dgm:spPr/>
      <dgm:t>
        <a:bodyPr/>
        <a:lstStyle/>
        <a:p>
          <a:endParaRPr lang="es-CL"/>
        </a:p>
      </dgm:t>
    </dgm:pt>
    <dgm:pt modelId="{6A9AA1A0-22B2-4CB8-BC0A-54A202F2AC4D}" type="pres">
      <dgm:prSet presAssocID="{DAA82525-9646-4683-ACF8-2824D14EAEFE}" presName="vertSpace2b" presStyleCnt="0"/>
      <dgm:spPr/>
      <dgm:t>
        <a:bodyPr/>
        <a:lstStyle/>
        <a:p>
          <a:endParaRPr lang="es-CL"/>
        </a:p>
      </dgm:t>
    </dgm:pt>
    <dgm:pt modelId="{D518B62E-FF27-48FB-BC0D-027F45FB4177}" type="pres">
      <dgm:prSet presAssocID="{0B662A65-C100-4232-B62D-1840CF36A807}" presName="horz2" presStyleCnt="0"/>
      <dgm:spPr/>
      <dgm:t>
        <a:bodyPr/>
        <a:lstStyle/>
        <a:p>
          <a:endParaRPr lang="es-CL"/>
        </a:p>
      </dgm:t>
    </dgm:pt>
    <dgm:pt modelId="{D27CF0FA-BB62-4F72-979F-172E1E8687B5}" type="pres">
      <dgm:prSet presAssocID="{0B662A65-C100-4232-B62D-1840CF36A807}" presName="horzSpace2" presStyleCnt="0"/>
      <dgm:spPr/>
      <dgm:t>
        <a:bodyPr/>
        <a:lstStyle/>
        <a:p>
          <a:endParaRPr lang="es-CL"/>
        </a:p>
      </dgm:t>
    </dgm:pt>
    <dgm:pt modelId="{3F6C2072-D147-4707-9036-376E6302F2B9}" type="pres">
      <dgm:prSet presAssocID="{0B662A65-C100-4232-B62D-1840CF36A807}" presName="tx2" presStyleLbl="revTx" presStyleIdx="4" presStyleCnt="7"/>
      <dgm:spPr/>
      <dgm:t>
        <a:bodyPr/>
        <a:lstStyle/>
        <a:p>
          <a:endParaRPr lang="es-CL"/>
        </a:p>
      </dgm:t>
    </dgm:pt>
    <dgm:pt modelId="{39102F35-2109-4EB6-8A62-58BCA44DBA69}" type="pres">
      <dgm:prSet presAssocID="{0B662A65-C100-4232-B62D-1840CF36A807}" presName="vert2" presStyleCnt="0"/>
      <dgm:spPr/>
      <dgm:t>
        <a:bodyPr/>
        <a:lstStyle/>
        <a:p>
          <a:endParaRPr lang="es-CL"/>
        </a:p>
      </dgm:t>
    </dgm:pt>
    <dgm:pt modelId="{CF2ADD30-0095-4246-908C-BCA4FC911C8A}" type="pres">
      <dgm:prSet presAssocID="{0B662A65-C100-4232-B62D-1840CF36A807}" presName="thinLine2b" presStyleLbl="callout" presStyleIdx="3" presStyleCnt="6"/>
      <dgm:spPr/>
      <dgm:t>
        <a:bodyPr/>
        <a:lstStyle/>
        <a:p>
          <a:endParaRPr lang="es-CL"/>
        </a:p>
      </dgm:t>
    </dgm:pt>
    <dgm:pt modelId="{CD6215A9-1926-44FD-A21F-781307596AFA}" type="pres">
      <dgm:prSet presAssocID="{0B662A65-C100-4232-B62D-1840CF36A807}" presName="vertSpace2b" presStyleCnt="0"/>
      <dgm:spPr/>
      <dgm:t>
        <a:bodyPr/>
        <a:lstStyle/>
        <a:p>
          <a:endParaRPr lang="es-CL"/>
        </a:p>
      </dgm:t>
    </dgm:pt>
    <dgm:pt modelId="{2AD806AF-1577-47ED-BBA0-7AD09423B3F1}" type="pres">
      <dgm:prSet presAssocID="{DCEDB12B-6517-4EB4-A746-485EAE372322}" presName="horz2" presStyleCnt="0"/>
      <dgm:spPr/>
      <dgm:t>
        <a:bodyPr/>
        <a:lstStyle/>
        <a:p>
          <a:endParaRPr lang="es-CL"/>
        </a:p>
      </dgm:t>
    </dgm:pt>
    <dgm:pt modelId="{F15D647E-220A-4FAD-96F2-8AB4B86A961B}" type="pres">
      <dgm:prSet presAssocID="{DCEDB12B-6517-4EB4-A746-485EAE372322}" presName="horzSpace2" presStyleCnt="0"/>
      <dgm:spPr/>
      <dgm:t>
        <a:bodyPr/>
        <a:lstStyle/>
        <a:p>
          <a:endParaRPr lang="es-CL"/>
        </a:p>
      </dgm:t>
    </dgm:pt>
    <dgm:pt modelId="{20237533-42D3-48E6-892C-88F4F27DFB12}" type="pres">
      <dgm:prSet presAssocID="{DCEDB12B-6517-4EB4-A746-485EAE372322}" presName="tx2" presStyleLbl="revTx" presStyleIdx="5" presStyleCnt="7"/>
      <dgm:spPr/>
      <dgm:t>
        <a:bodyPr/>
        <a:lstStyle/>
        <a:p>
          <a:endParaRPr lang="es-CL"/>
        </a:p>
      </dgm:t>
    </dgm:pt>
    <dgm:pt modelId="{00C6B51D-C15E-4FB2-AE64-08B343CCD70B}" type="pres">
      <dgm:prSet presAssocID="{DCEDB12B-6517-4EB4-A746-485EAE372322}" presName="vert2" presStyleCnt="0"/>
      <dgm:spPr/>
      <dgm:t>
        <a:bodyPr/>
        <a:lstStyle/>
        <a:p>
          <a:endParaRPr lang="es-CL"/>
        </a:p>
      </dgm:t>
    </dgm:pt>
    <dgm:pt modelId="{874F57C7-D27F-443B-998B-F00B60ACAF7E}" type="pres">
      <dgm:prSet presAssocID="{DCEDB12B-6517-4EB4-A746-485EAE372322}" presName="thinLine2b" presStyleLbl="callout" presStyleIdx="4" presStyleCnt="6"/>
      <dgm:spPr/>
      <dgm:t>
        <a:bodyPr/>
        <a:lstStyle/>
        <a:p>
          <a:endParaRPr lang="es-CL"/>
        </a:p>
      </dgm:t>
    </dgm:pt>
    <dgm:pt modelId="{555D812A-61F0-41DA-87B7-D309F0817997}" type="pres">
      <dgm:prSet presAssocID="{DCEDB12B-6517-4EB4-A746-485EAE372322}" presName="vertSpace2b" presStyleCnt="0"/>
      <dgm:spPr/>
      <dgm:t>
        <a:bodyPr/>
        <a:lstStyle/>
        <a:p>
          <a:endParaRPr lang="es-CL"/>
        </a:p>
      </dgm:t>
    </dgm:pt>
    <dgm:pt modelId="{6EC54ED4-8998-4D34-B8EA-F90D23D4D512}" type="pres">
      <dgm:prSet presAssocID="{FE92428D-689D-4D9B-9C78-45F5709263CD}" presName="horz2" presStyleCnt="0"/>
      <dgm:spPr/>
      <dgm:t>
        <a:bodyPr/>
        <a:lstStyle/>
        <a:p>
          <a:endParaRPr lang="es-CL"/>
        </a:p>
      </dgm:t>
    </dgm:pt>
    <dgm:pt modelId="{2A2796BC-5F4E-45A4-B755-6AFAE1D7E20F}" type="pres">
      <dgm:prSet presAssocID="{FE92428D-689D-4D9B-9C78-45F5709263CD}" presName="horzSpace2" presStyleCnt="0"/>
      <dgm:spPr/>
      <dgm:t>
        <a:bodyPr/>
        <a:lstStyle/>
        <a:p>
          <a:endParaRPr lang="es-CL"/>
        </a:p>
      </dgm:t>
    </dgm:pt>
    <dgm:pt modelId="{5020E73F-569F-4C44-853F-8FF12714446F}" type="pres">
      <dgm:prSet presAssocID="{FE92428D-689D-4D9B-9C78-45F5709263CD}" presName="tx2" presStyleLbl="revTx" presStyleIdx="6" presStyleCnt="7"/>
      <dgm:spPr/>
      <dgm:t>
        <a:bodyPr/>
        <a:lstStyle/>
        <a:p>
          <a:endParaRPr lang="es-CL"/>
        </a:p>
      </dgm:t>
    </dgm:pt>
    <dgm:pt modelId="{AEAAA583-5420-488B-8459-55E84C09C774}" type="pres">
      <dgm:prSet presAssocID="{FE92428D-689D-4D9B-9C78-45F5709263CD}" presName="vert2" presStyleCnt="0"/>
      <dgm:spPr/>
      <dgm:t>
        <a:bodyPr/>
        <a:lstStyle/>
        <a:p>
          <a:endParaRPr lang="es-CL"/>
        </a:p>
      </dgm:t>
    </dgm:pt>
    <dgm:pt modelId="{CBED1525-F311-480D-A91D-645E9F8D49EF}" type="pres">
      <dgm:prSet presAssocID="{FE92428D-689D-4D9B-9C78-45F5709263CD}" presName="thinLine2b" presStyleLbl="callout" presStyleIdx="5" presStyleCnt="6"/>
      <dgm:spPr/>
      <dgm:t>
        <a:bodyPr/>
        <a:lstStyle/>
        <a:p>
          <a:endParaRPr lang="es-CL"/>
        </a:p>
      </dgm:t>
    </dgm:pt>
    <dgm:pt modelId="{047035EC-6503-4D1A-A421-19DE6C33431B}" type="pres">
      <dgm:prSet presAssocID="{FE92428D-689D-4D9B-9C78-45F5709263CD}" presName="vertSpace2b" presStyleCnt="0"/>
      <dgm:spPr/>
      <dgm:t>
        <a:bodyPr/>
        <a:lstStyle/>
        <a:p>
          <a:endParaRPr lang="es-CL"/>
        </a:p>
      </dgm:t>
    </dgm:pt>
  </dgm:ptLst>
  <dgm:cxnLst>
    <dgm:cxn modelId="{A3D62684-012E-4F22-83DB-B216D26D6272}" type="presOf" srcId="{2AB35BA6-8E71-48A2-9E01-6D154BA35546}" destId="{053979C9-A03F-4758-987B-9695D7E7F491}" srcOrd="0" destOrd="0" presId="urn:microsoft.com/office/officeart/2008/layout/LinedList"/>
    <dgm:cxn modelId="{EB94723C-B22A-4B19-8875-0FFDA361CE83}" srcId="{13FA5738-FF64-44D2-A0EC-50EB00C5A8C9}" destId="{0B662A65-C100-4232-B62D-1840CF36A807}" srcOrd="3" destOrd="0" parTransId="{DFCE03D6-F6DF-4EF7-A93D-5762298889DA}" sibTransId="{F397CB73-A35B-4A5D-ACAC-915B6BD65C51}"/>
    <dgm:cxn modelId="{B65C8501-A0EC-4DFC-B775-86FA3266BEFA}" type="presOf" srcId="{BD90133D-BEB9-46D8-924F-1C373D21A2FE}" destId="{8EC5E1A8-92EB-4A9D-9E8D-EC6CDB8DCC17}" srcOrd="0" destOrd="0" presId="urn:microsoft.com/office/officeart/2008/layout/LinedList"/>
    <dgm:cxn modelId="{2B0442CE-7C19-4F4E-9C12-65987FD8DD70}" type="presOf" srcId="{DCEDB12B-6517-4EB4-A746-485EAE372322}" destId="{20237533-42D3-48E6-892C-88F4F27DFB12}" srcOrd="0" destOrd="0" presId="urn:microsoft.com/office/officeart/2008/layout/LinedList"/>
    <dgm:cxn modelId="{F02D96F2-7F5A-4F67-9E84-AAD220318A4D}" type="presOf" srcId="{FE92428D-689D-4D9B-9C78-45F5709263CD}" destId="{5020E73F-569F-4C44-853F-8FF12714446F}" srcOrd="0" destOrd="0" presId="urn:microsoft.com/office/officeart/2008/layout/LinedList"/>
    <dgm:cxn modelId="{F1BCC24F-D399-4747-8E54-E2C19E38C791}" srcId="{13FA5738-FF64-44D2-A0EC-50EB00C5A8C9}" destId="{DCEDB12B-6517-4EB4-A746-485EAE372322}" srcOrd="4" destOrd="0" parTransId="{E8A34B52-715D-4969-AD15-F1AE7BD6ED2D}" sibTransId="{21B92A38-64FC-4890-B4D7-8E3F2E480F9E}"/>
    <dgm:cxn modelId="{2DB8F832-703A-4BD8-906B-F913654EE8EA}" type="presOf" srcId="{DAA82525-9646-4683-ACF8-2824D14EAEFE}" destId="{0ED03D11-4CDD-4F69-B74F-1F4FFC07A84E}" srcOrd="0" destOrd="0" presId="urn:microsoft.com/office/officeart/2008/layout/LinedList"/>
    <dgm:cxn modelId="{3748F3A3-222C-4D90-BE27-17EA2AB64E0F}" srcId="{13FA5738-FF64-44D2-A0EC-50EB00C5A8C9}" destId="{BD90133D-BEB9-46D8-924F-1C373D21A2FE}" srcOrd="1" destOrd="0" parTransId="{0B2FBB0B-0300-4960-B40E-846FA7A24111}" sibTransId="{2D925891-272D-4D99-B710-468DE71F8994}"/>
    <dgm:cxn modelId="{0A0856CC-3525-4510-813B-0B71B5F93FD8}" type="presOf" srcId="{0B662A65-C100-4232-B62D-1840CF36A807}" destId="{3F6C2072-D147-4707-9036-376E6302F2B9}" srcOrd="0" destOrd="0" presId="urn:microsoft.com/office/officeart/2008/layout/LinedList"/>
    <dgm:cxn modelId="{2037BC53-35C4-4816-9833-6B6BDACDF3CC}" srcId="{13FA5738-FF64-44D2-A0EC-50EB00C5A8C9}" destId="{DAA82525-9646-4683-ACF8-2824D14EAEFE}" srcOrd="2" destOrd="0" parTransId="{D14751BE-FB76-460C-99C7-4DBFBB34FB7F}" sibTransId="{19EE0694-9A27-4E24-834C-DA808401AA58}"/>
    <dgm:cxn modelId="{BE7E8710-AA9A-4DF7-A017-3693DC17744A}" srcId="{13FA5738-FF64-44D2-A0EC-50EB00C5A8C9}" destId="{2AB35BA6-8E71-48A2-9E01-6D154BA35546}" srcOrd="0" destOrd="0" parTransId="{8600BF9F-77B5-48DE-8C5D-356E6F172B28}" sibTransId="{DA51BCD5-6B31-4664-8553-963EE589F855}"/>
    <dgm:cxn modelId="{6E5B046B-25C5-4BA9-A053-21BD8BE6E4DF}" type="presOf" srcId="{13FA5738-FF64-44D2-A0EC-50EB00C5A8C9}" destId="{1450F68D-490B-4E62-8373-4D9FB3A834BD}" srcOrd="0" destOrd="0" presId="urn:microsoft.com/office/officeart/2008/layout/LinedList"/>
    <dgm:cxn modelId="{DAAABE18-CBAB-461F-9E34-B7B5FFBB352A}" srcId="{0450EDD1-646B-410D-AD0A-D935B0F54C9E}" destId="{13FA5738-FF64-44D2-A0EC-50EB00C5A8C9}" srcOrd="0" destOrd="0" parTransId="{F33E4147-E5CB-4C70-98C5-CF2DDC18A09E}" sibTransId="{2D4C94AD-964D-42F5-B334-F15642B7DFCC}"/>
    <dgm:cxn modelId="{D0020535-3E59-42A8-A593-D2CB68B8697C}" type="presOf" srcId="{0450EDD1-646B-410D-AD0A-D935B0F54C9E}" destId="{F9CB2A5F-DFB7-4362-B4CC-214259E63731}" srcOrd="0" destOrd="0" presId="urn:microsoft.com/office/officeart/2008/layout/LinedList"/>
    <dgm:cxn modelId="{52C0BDEB-215A-4957-9653-38FB108BACBD}" srcId="{13FA5738-FF64-44D2-A0EC-50EB00C5A8C9}" destId="{FE92428D-689D-4D9B-9C78-45F5709263CD}" srcOrd="5" destOrd="0" parTransId="{5C522030-3619-4C2E-94A7-DC3005657B45}" sibTransId="{52018510-9F05-4596-906B-67697B4945F3}"/>
    <dgm:cxn modelId="{BC4B281D-B39D-4F83-94FE-46F045CC1A00}" type="presParOf" srcId="{F9CB2A5F-DFB7-4362-B4CC-214259E63731}" destId="{0FA6EDD0-DF19-4835-8BA1-F68B127077F5}" srcOrd="0" destOrd="0" presId="urn:microsoft.com/office/officeart/2008/layout/LinedList"/>
    <dgm:cxn modelId="{16567A9A-54CF-48B0-BC09-383F214FFD66}" type="presParOf" srcId="{F9CB2A5F-DFB7-4362-B4CC-214259E63731}" destId="{6938DA81-19E0-45DF-834F-C440CC61F78F}" srcOrd="1" destOrd="0" presId="urn:microsoft.com/office/officeart/2008/layout/LinedList"/>
    <dgm:cxn modelId="{38E5EFB7-5D3E-4618-922F-E1F660707853}" type="presParOf" srcId="{6938DA81-19E0-45DF-834F-C440CC61F78F}" destId="{1450F68D-490B-4E62-8373-4D9FB3A834BD}" srcOrd="0" destOrd="0" presId="urn:microsoft.com/office/officeart/2008/layout/LinedList"/>
    <dgm:cxn modelId="{BFE13224-AFC8-4874-AD04-98464B13C61D}" type="presParOf" srcId="{6938DA81-19E0-45DF-834F-C440CC61F78F}" destId="{153DECA0-44A5-4997-A813-DB62B331705F}" srcOrd="1" destOrd="0" presId="urn:microsoft.com/office/officeart/2008/layout/LinedList"/>
    <dgm:cxn modelId="{A0262704-B960-443A-9450-68E91B83A95D}" type="presParOf" srcId="{153DECA0-44A5-4997-A813-DB62B331705F}" destId="{BF8B6C8D-C1EF-42C4-A19E-4E58E0AB26DA}" srcOrd="0" destOrd="0" presId="urn:microsoft.com/office/officeart/2008/layout/LinedList"/>
    <dgm:cxn modelId="{68258068-D828-4B93-800E-53210306F9C2}" type="presParOf" srcId="{153DECA0-44A5-4997-A813-DB62B331705F}" destId="{32778F22-90B2-4FE8-AA73-7E63F4334A78}" srcOrd="1" destOrd="0" presId="urn:microsoft.com/office/officeart/2008/layout/LinedList"/>
    <dgm:cxn modelId="{1029B930-D276-42E1-A55A-ACD4F14F18F0}" type="presParOf" srcId="{32778F22-90B2-4FE8-AA73-7E63F4334A78}" destId="{E4911937-4EFE-4987-A3AB-8053B3B4C3D2}" srcOrd="0" destOrd="0" presId="urn:microsoft.com/office/officeart/2008/layout/LinedList"/>
    <dgm:cxn modelId="{AC47CE54-F536-462D-AA1F-59F8838FA2B9}" type="presParOf" srcId="{32778F22-90B2-4FE8-AA73-7E63F4334A78}" destId="{053979C9-A03F-4758-987B-9695D7E7F491}" srcOrd="1" destOrd="0" presId="urn:microsoft.com/office/officeart/2008/layout/LinedList"/>
    <dgm:cxn modelId="{09FC780F-E6B3-4A5D-943E-495381CE1F52}" type="presParOf" srcId="{32778F22-90B2-4FE8-AA73-7E63F4334A78}" destId="{179F6808-9B5B-490B-AB20-BF16AA06DE85}" srcOrd="2" destOrd="0" presId="urn:microsoft.com/office/officeart/2008/layout/LinedList"/>
    <dgm:cxn modelId="{79196A27-22A2-4F67-8F1A-4B1EE51E61F9}" type="presParOf" srcId="{153DECA0-44A5-4997-A813-DB62B331705F}" destId="{751DCD34-802D-4903-AE91-FCB656995430}" srcOrd="2" destOrd="0" presId="urn:microsoft.com/office/officeart/2008/layout/LinedList"/>
    <dgm:cxn modelId="{DFEC7CE3-6908-45B3-A208-77C199A7729A}" type="presParOf" srcId="{153DECA0-44A5-4997-A813-DB62B331705F}" destId="{D9C87D76-8509-4245-9F4D-06102487FC6D}" srcOrd="3" destOrd="0" presId="urn:microsoft.com/office/officeart/2008/layout/LinedList"/>
    <dgm:cxn modelId="{0166A76C-B54F-4E9C-B6FD-DF4183876A7B}" type="presParOf" srcId="{153DECA0-44A5-4997-A813-DB62B331705F}" destId="{E04BD12B-9CE8-4732-AFA9-6B162D525AC7}" srcOrd="4" destOrd="0" presId="urn:microsoft.com/office/officeart/2008/layout/LinedList"/>
    <dgm:cxn modelId="{A8CB4AC3-7576-4761-9295-18A42B26D114}" type="presParOf" srcId="{E04BD12B-9CE8-4732-AFA9-6B162D525AC7}" destId="{86742E92-1ED3-420E-A430-6D030AE75EC4}" srcOrd="0" destOrd="0" presId="urn:microsoft.com/office/officeart/2008/layout/LinedList"/>
    <dgm:cxn modelId="{B2B9E508-D08B-4CE4-AC0C-5D045F7C8846}" type="presParOf" srcId="{E04BD12B-9CE8-4732-AFA9-6B162D525AC7}" destId="{8EC5E1A8-92EB-4A9D-9E8D-EC6CDB8DCC17}" srcOrd="1" destOrd="0" presId="urn:microsoft.com/office/officeart/2008/layout/LinedList"/>
    <dgm:cxn modelId="{8DE1C0E6-4565-4D5F-8DDF-62A93C907BC1}" type="presParOf" srcId="{E04BD12B-9CE8-4732-AFA9-6B162D525AC7}" destId="{17230EEB-D2FC-4ED0-A17C-659D8C0B5C29}" srcOrd="2" destOrd="0" presId="urn:microsoft.com/office/officeart/2008/layout/LinedList"/>
    <dgm:cxn modelId="{1FCD1A4C-FF75-4F6F-A3C2-4B0863D20D10}" type="presParOf" srcId="{153DECA0-44A5-4997-A813-DB62B331705F}" destId="{220318CC-7721-4AB0-8BBC-A92BDB4FDF28}" srcOrd="5" destOrd="0" presId="urn:microsoft.com/office/officeart/2008/layout/LinedList"/>
    <dgm:cxn modelId="{ABEDE88C-C574-412B-9387-AD2E45ECD1FA}" type="presParOf" srcId="{153DECA0-44A5-4997-A813-DB62B331705F}" destId="{032976D3-DC3B-400C-89A6-E5647B92F8F5}" srcOrd="6" destOrd="0" presId="urn:microsoft.com/office/officeart/2008/layout/LinedList"/>
    <dgm:cxn modelId="{49B003B9-346D-41F7-ABC4-19F5AEC5442D}" type="presParOf" srcId="{153DECA0-44A5-4997-A813-DB62B331705F}" destId="{469EF25F-45BE-40EA-AD3F-8926249D67E1}" srcOrd="7" destOrd="0" presId="urn:microsoft.com/office/officeart/2008/layout/LinedList"/>
    <dgm:cxn modelId="{1E6D137D-60A9-4A0E-AEC2-ACD6E017B500}" type="presParOf" srcId="{469EF25F-45BE-40EA-AD3F-8926249D67E1}" destId="{F06F2934-5758-4A99-AD1C-9F093D189B4C}" srcOrd="0" destOrd="0" presId="urn:microsoft.com/office/officeart/2008/layout/LinedList"/>
    <dgm:cxn modelId="{3555BC1A-F5A2-4F71-8B1C-1072372FB898}" type="presParOf" srcId="{469EF25F-45BE-40EA-AD3F-8926249D67E1}" destId="{0ED03D11-4CDD-4F69-B74F-1F4FFC07A84E}" srcOrd="1" destOrd="0" presId="urn:microsoft.com/office/officeart/2008/layout/LinedList"/>
    <dgm:cxn modelId="{0603024C-84B6-489F-9B72-C80D32CFD5C3}" type="presParOf" srcId="{469EF25F-45BE-40EA-AD3F-8926249D67E1}" destId="{10FEE8A8-7817-4A74-9E32-F969EFDA69E2}" srcOrd="2" destOrd="0" presId="urn:microsoft.com/office/officeart/2008/layout/LinedList"/>
    <dgm:cxn modelId="{8D292B93-239A-45C2-BAEF-0B1199B87329}" type="presParOf" srcId="{153DECA0-44A5-4997-A813-DB62B331705F}" destId="{CEAE4BBD-5A05-4C0C-9A11-2F67C05AD0C2}" srcOrd="8" destOrd="0" presId="urn:microsoft.com/office/officeart/2008/layout/LinedList"/>
    <dgm:cxn modelId="{799018F0-8927-47CE-ADC7-158F3ECF0965}" type="presParOf" srcId="{153DECA0-44A5-4997-A813-DB62B331705F}" destId="{6A9AA1A0-22B2-4CB8-BC0A-54A202F2AC4D}" srcOrd="9" destOrd="0" presId="urn:microsoft.com/office/officeart/2008/layout/LinedList"/>
    <dgm:cxn modelId="{DF8A360D-217D-4095-B75D-9C62BC160AD0}" type="presParOf" srcId="{153DECA0-44A5-4997-A813-DB62B331705F}" destId="{D518B62E-FF27-48FB-BC0D-027F45FB4177}" srcOrd="10" destOrd="0" presId="urn:microsoft.com/office/officeart/2008/layout/LinedList"/>
    <dgm:cxn modelId="{13BDD27F-AA9E-4B57-8073-C3813F281E03}" type="presParOf" srcId="{D518B62E-FF27-48FB-BC0D-027F45FB4177}" destId="{D27CF0FA-BB62-4F72-979F-172E1E8687B5}" srcOrd="0" destOrd="0" presId="urn:microsoft.com/office/officeart/2008/layout/LinedList"/>
    <dgm:cxn modelId="{7643E34B-846E-4B74-BE0D-096695998229}" type="presParOf" srcId="{D518B62E-FF27-48FB-BC0D-027F45FB4177}" destId="{3F6C2072-D147-4707-9036-376E6302F2B9}" srcOrd="1" destOrd="0" presId="urn:microsoft.com/office/officeart/2008/layout/LinedList"/>
    <dgm:cxn modelId="{09DF00B2-4F2D-44C4-BE07-F4C34A0783AF}" type="presParOf" srcId="{D518B62E-FF27-48FB-BC0D-027F45FB4177}" destId="{39102F35-2109-4EB6-8A62-58BCA44DBA69}" srcOrd="2" destOrd="0" presId="urn:microsoft.com/office/officeart/2008/layout/LinedList"/>
    <dgm:cxn modelId="{63CC9DA6-D54A-437D-A435-D39D1040EE7E}" type="presParOf" srcId="{153DECA0-44A5-4997-A813-DB62B331705F}" destId="{CF2ADD30-0095-4246-908C-BCA4FC911C8A}" srcOrd="11" destOrd="0" presId="urn:microsoft.com/office/officeart/2008/layout/LinedList"/>
    <dgm:cxn modelId="{92829CBD-D546-4E29-8AA4-4A1B30B5E93C}" type="presParOf" srcId="{153DECA0-44A5-4997-A813-DB62B331705F}" destId="{CD6215A9-1926-44FD-A21F-781307596AFA}" srcOrd="12" destOrd="0" presId="urn:microsoft.com/office/officeart/2008/layout/LinedList"/>
    <dgm:cxn modelId="{6E6D10CC-508C-430C-8613-5B27530C5A46}" type="presParOf" srcId="{153DECA0-44A5-4997-A813-DB62B331705F}" destId="{2AD806AF-1577-47ED-BBA0-7AD09423B3F1}" srcOrd="13" destOrd="0" presId="urn:microsoft.com/office/officeart/2008/layout/LinedList"/>
    <dgm:cxn modelId="{5FBD9D24-FC8B-4931-8645-45148E25CE49}" type="presParOf" srcId="{2AD806AF-1577-47ED-BBA0-7AD09423B3F1}" destId="{F15D647E-220A-4FAD-96F2-8AB4B86A961B}" srcOrd="0" destOrd="0" presId="urn:microsoft.com/office/officeart/2008/layout/LinedList"/>
    <dgm:cxn modelId="{9EC2F6C3-A9EC-4350-BA2C-3935D3003F3B}" type="presParOf" srcId="{2AD806AF-1577-47ED-BBA0-7AD09423B3F1}" destId="{20237533-42D3-48E6-892C-88F4F27DFB12}" srcOrd="1" destOrd="0" presId="urn:microsoft.com/office/officeart/2008/layout/LinedList"/>
    <dgm:cxn modelId="{5AAF3D9F-EE04-4FFA-8D08-705F37D8E52C}" type="presParOf" srcId="{2AD806AF-1577-47ED-BBA0-7AD09423B3F1}" destId="{00C6B51D-C15E-4FB2-AE64-08B343CCD70B}" srcOrd="2" destOrd="0" presId="urn:microsoft.com/office/officeart/2008/layout/LinedList"/>
    <dgm:cxn modelId="{A0271679-D2F9-4A62-A892-8717FE9DC75E}" type="presParOf" srcId="{153DECA0-44A5-4997-A813-DB62B331705F}" destId="{874F57C7-D27F-443B-998B-F00B60ACAF7E}" srcOrd="14" destOrd="0" presId="urn:microsoft.com/office/officeart/2008/layout/LinedList"/>
    <dgm:cxn modelId="{D838CF50-8DA7-493C-BF13-1E0A358E484E}" type="presParOf" srcId="{153DECA0-44A5-4997-A813-DB62B331705F}" destId="{555D812A-61F0-41DA-87B7-D309F0817997}" srcOrd="15" destOrd="0" presId="urn:microsoft.com/office/officeart/2008/layout/LinedList"/>
    <dgm:cxn modelId="{67556B9E-46AF-4690-ADED-B052B54E3BC5}" type="presParOf" srcId="{153DECA0-44A5-4997-A813-DB62B331705F}" destId="{6EC54ED4-8998-4D34-B8EA-F90D23D4D512}" srcOrd="16" destOrd="0" presId="urn:microsoft.com/office/officeart/2008/layout/LinedList"/>
    <dgm:cxn modelId="{4CA26A8D-F22E-4B89-B2BF-E860D89CA00B}" type="presParOf" srcId="{6EC54ED4-8998-4D34-B8EA-F90D23D4D512}" destId="{2A2796BC-5F4E-45A4-B755-6AFAE1D7E20F}" srcOrd="0" destOrd="0" presId="urn:microsoft.com/office/officeart/2008/layout/LinedList"/>
    <dgm:cxn modelId="{73F565E6-AAEC-4EFE-8898-5E5F65CD07DA}" type="presParOf" srcId="{6EC54ED4-8998-4D34-B8EA-F90D23D4D512}" destId="{5020E73F-569F-4C44-853F-8FF12714446F}" srcOrd="1" destOrd="0" presId="urn:microsoft.com/office/officeart/2008/layout/LinedList"/>
    <dgm:cxn modelId="{861E6435-D79F-47AE-89A5-8E89B79E6338}" type="presParOf" srcId="{6EC54ED4-8998-4D34-B8EA-F90D23D4D512}" destId="{AEAAA583-5420-488B-8459-55E84C09C774}" srcOrd="2" destOrd="0" presId="urn:microsoft.com/office/officeart/2008/layout/LinedList"/>
    <dgm:cxn modelId="{2AAD2959-DF87-45BA-9C23-CF7CF0D027AD}" type="presParOf" srcId="{153DECA0-44A5-4997-A813-DB62B331705F}" destId="{CBED1525-F311-480D-A91D-645E9F8D49EF}" srcOrd="17" destOrd="0" presId="urn:microsoft.com/office/officeart/2008/layout/LinedList"/>
    <dgm:cxn modelId="{957114C1-F3D4-468F-BE72-F299920AF40B}" type="presParOf" srcId="{153DECA0-44A5-4997-A813-DB62B331705F}" destId="{047035EC-6503-4D1A-A421-19DE6C33431B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95AF75-A5BE-49C0-8247-260D9E1D315E}" type="doc">
      <dgm:prSet loTypeId="urn:microsoft.com/office/officeart/2005/8/layout/hProcess9" loCatId="process" qsTypeId="urn:microsoft.com/office/officeart/2005/8/quickstyle/simple4" qsCatId="simple" csTypeId="urn:microsoft.com/office/officeart/2005/8/colors/colorful3" csCatId="colorful" phldr="1"/>
      <dgm:spPr/>
    </dgm:pt>
    <dgm:pt modelId="{C6A768DA-441F-4684-B111-F655CAC34739}">
      <dgm:prSet phldrT="[Texto]" custT="1"/>
      <dgm:spPr/>
      <dgm:t>
        <a:bodyPr/>
        <a:lstStyle/>
        <a:p>
          <a:r>
            <a:rPr lang="es-C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Experiencia</a:t>
          </a:r>
          <a:endParaRPr lang="es-C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66D356-9593-4973-A340-236B2A7248D3}" type="parTrans" cxnId="{D4282314-A3B5-47CF-A5E0-F48CB3A407CD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E5BE35-1E56-4900-8F13-6245AB66141E}" type="sibTrans" cxnId="{D4282314-A3B5-47CF-A5E0-F48CB3A407CD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35AB3E-09B4-46DC-9B4F-35E82A1EEB71}">
      <dgm:prSet phldrT="[Texto]"/>
      <dgm:spPr/>
      <dgm:t>
        <a:bodyPr/>
        <a:lstStyle/>
        <a:p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Anuncio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354D16-3B49-492E-82CD-D825EC294610}" type="parTrans" cxnId="{979EC128-6266-4F67-A674-08E37E7ACBC6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052C11-2C05-4A1C-9698-68A567786C16}" type="sibTrans" cxnId="{979EC128-6266-4F67-A674-08E37E7ACBC6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E313BB-2B74-4290-9E58-02840A1746B3}">
      <dgm:prSet phldrT="[Texto]" custT="1"/>
      <dgm:spPr/>
      <dgm:t>
        <a:bodyPr/>
        <a:lstStyle/>
        <a:p>
          <a:r>
            <a:rPr lang="es-C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Compromiso y Misión</a:t>
          </a:r>
          <a:endParaRPr lang="es-CL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BC8BBC-A9A8-46FA-B7DA-18987FF3A887}" type="parTrans" cxnId="{E91FD89F-7B2F-4D7F-8B0E-4CE6553F7025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F192C7-E3A3-49CD-910D-22B34FAECC6B}" type="sibTrans" cxnId="{E91FD89F-7B2F-4D7F-8B0E-4CE6553F7025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DF029A-3DB3-4319-A5EF-8661F7F9F6A7}">
      <dgm:prSet phldrT="[Texto]"/>
      <dgm:spPr/>
      <dgm:t>
        <a:bodyPr/>
        <a:lstStyle/>
        <a:p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Oración y alabanza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C341F4-2CA9-414B-AD4F-2CAF1154CB8A}" type="parTrans" cxnId="{34F2D42B-76F0-481F-B702-CC1FCA362006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2E5B92-DE1E-4A00-A449-DA6856556B0A}" type="sibTrans" cxnId="{34F2D42B-76F0-481F-B702-CC1FCA362006}">
      <dgm:prSet/>
      <dgm:spPr/>
      <dgm:t>
        <a:bodyPr/>
        <a:lstStyle/>
        <a:p>
          <a:endParaRPr lang="es-C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B6792B-AB9B-4E1A-8B7F-3F5C300007EE}" type="pres">
      <dgm:prSet presAssocID="{FE95AF75-A5BE-49C0-8247-260D9E1D315E}" presName="CompostProcess" presStyleCnt="0">
        <dgm:presLayoutVars>
          <dgm:dir/>
          <dgm:resizeHandles val="exact"/>
        </dgm:presLayoutVars>
      </dgm:prSet>
      <dgm:spPr/>
    </dgm:pt>
    <dgm:pt modelId="{34389A3F-7AAE-4F2A-967D-CA2881CEBA82}" type="pres">
      <dgm:prSet presAssocID="{FE95AF75-A5BE-49C0-8247-260D9E1D315E}" presName="arrow" presStyleLbl="bgShp" presStyleIdx="0" presStyleCnt="1"/>
      <dgm:spPr/>
    </dgm:pt>
    <dgm:pt modelId="{EAF9F7CD-01AC-42A9-9CDE-FFC57F1793FD}" type="pres">
      <dgm:prSet presAssocID="{FE95AF75-A5BE-49C0-8247-260D9E1D315E}" presName="linearProcess" presStyleCnt="0"/>
      <dgm:spPr/>
    </dgm:pt>
    <dgm:pt modelId="{68ABFA32-B6EE-4533-8434-EF2DF37DF9F2}" type="pres">
      <dgm:prSet presAssocID="{C6A768DA-441F-4684-B111-F655CAC3473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A285FA2-FE65-46E8-A198-90B0BE49B538}" type="pres">
      <dgm:prSet presAssocID="{36E5BE35-1E56-4900-8F13-6245AB66141E}" presName="sibTrans" presStyleCnt="0"/>
      <dgm:spPr/>
    </dgm:pt>
    <dgm:pt modelId="{F5B754E4-1598-4823-AAC8-285EE28DEF1E}" type="pres">
      <dgm:prSet presAssocID="{5535AB3E-09B4-46DC-9B4F-35E82A1EEB7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F44884-AA17-4DE5-9BBA-6B357077BB05}" type="pres">
      <dgm:prSet presAssocID="{49052C11-2C05-4A1C-9698-68A567786C16}" presName="sibTrans" presStyleCnt="0"/>
      <dgm:spPr/>
    </dgm:pt>
    <dgm:pt modelId="{9FA8FC7A-F4DF-4DA2-B4F1-283948D5FCF3}" type="pres">
      <dgm:prSet presAssocID="{5FE313BB-2B74-4290-9E58-02840A1746B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B8B080-4290-427D-A667-DFD6305DE646}" type="pres">
      <dgm:prSet presAssocID="{32F192C7-E3A3-49CD-910D-22B34FAECC6B}" presName="sibTrans" presStyleCnt="0"/>
      <dgm:spPr/>
    </dgm:pt>
    <dgm:pt modelId="{894C2AE7-570A-4018-9811-5870CBE2CB7A}" type="pres">
      <dgm:prSet presAssocID="{83DF029A-3DB3-4319-A5EF-8661F7F9F6A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7329EF1-1C1F-4956-8B1D-FA362888BD3F}" type="presOf" srcId="{5FE313BB-2B74-4290-9E58-02840A1746B3}" destId="{9FA8FC7A-F4DF-4DA2-B4F1-283948D5FCF3}" srcOrd="0" destOrd="0" presId="urn:microsoft.com/office/officeart/2005/8/layout/hProcess9"/>
    <dgm:cxn modelId="{DA0A3F8F-7893-4E8C-8866-B833D5D7780F}" type="presOf" srcId="{FE95AF75-A5BE-49C0-8247-260D9E1D315E}" destId="{8AB6792B-AB9B-4E1A-8B7F-3F5C300007EE}" srcOrd="0" destOrd="0" presId="urn:microsoft.com/office/officeart/2005/8/layout/hProcess9"/>
    <dgm:cxn modelId="{D4282314-A3B5-47CF-A5E0-F48CB3A407CD}" srcId="{FE95AF75-A5BE-49C0-8247-260D9E1D315E}" destId="{C6A768DA-441F-4684-B111-F655CAC34739}" srcOrd="0" destOrd="0" parTransId="{4D66D356-9593-4973-A340-236B2A7248D3}" sibTransId="{36E5BE35-1E56-4900-8F13-6245AB66141E}"/>
    <dgm:cxn modelId="{34F2D42B-76F0-481F-B702-CC1FCA362006}" srcId="{FE95AF75-A5BE-49C0-8247-260D9E1D315E}" destId="{83DF029A-3DB3-4319-A5EF-8661F7F9F6A7}" srcOrd="3" destOrd="0" parTransId="{B7C341F4-2CA9-414B-AD4F-2CAF1154CB8A}" sibTransId="{6A2E5B92-DE1E-4A00-A449-DA6856556B0A}"/>
    <dgm:cxn modelId="{5D4F23EE-7C40-4258-A72E-51D9192E6B0E}" type="presOf" srcId="{83DF029A-3DB3-4319-A5EF-8661F7F9F6A7}" destId="{894C2AE7-570A-4018-9811-5870CBE2CB7A}" srcOrd="0" destOrd="0" presId="urn:microsoft.com/office/officeart/2005/8/layout/hProcess9"/>
    <dgm:cxn modelId="{979EC128-6266-4F67-A674-08E37E7ACBC6}" srcId="{FE95AF75-A5BE-49C0-8247-260D9E1D315E}" destId="{5535AB3E-09B4-46DC-9B4F-35E82A1EEB71}" srcOrd="1" destOrd="0" parTransId="{74354D16-3B49-492E-82CD-D825EC294610}" sibTransId="{49052C11-2C05-4A1C-9698-68A567786C16}"/>
    <dgm:cxn modelId="{E91FD89F-7B2F-4D7F-8B0E-4CE6553F7025}" srcId="{FE95AF75-A5BE-49C0-8247-260D9E1D315E}" destId="{5FE313BB-2B74-4290-9E58-02840A1746B3}" srcOrd="2" destOrd="0" parTransId="{92BC8BBC-A9A8-46FA-B7DA-18987FF3A887}" sibTransId="{32F192C7-E3A3-49CD-910D-22B34FAECC6B}"/>
    <dgm:cxn modelId="{FF0938E4-3F20-451A-A378-E644913B433E}" type="presOf" srcId="{C6A768DA-441F-4684-B111-F655CAC34739}" destId="{68ABFA32-B6EE-4533-8434-EF2DF37DF9F2}" srcOrd="0" destOrd="0" presId="urn:microsoft.com/office/officeart/2005/8/layout/hProcess9"/>
    <dgm:cxn modelId="{2AD4218F-F487-4D67-8FB2-C5E3EAA25DA7}" type="presOf" srcId="{5535AB3E-09B4-46DC-9B4F-35E82A1EEB71}" destId="{F5B754E4-1598-4823-AAC8-285EE28DEF1E}" srcOrd="0" destOrd="0" presId="urn:microsoft.com/office/officeart/2005/8/layout/hProcess9"/>
    <dgm:cxn modelId="{5219A79B-14B5-46A7-B762-17B7670A6351}" type="presParOf" srcId="{8AB6792B-AB9B-4E1A-8B7F-3F5C300007EE}" destId="{34389A3F-7AAE-4F2A-967D-CA2881CEBA82}" srcOrd="0" destOrd="0" presId="urn:microsoft.com/office/officeart/2005/8/layout/hProcess9"/>
    <dgm:cxn modelId="{C85FEE83-A0CD-4CF6-A2EF-AC340337171F}" type="presParOf" srcId="{8AB6792B-AB9B-4E1A-8B7F-3F5C300007EE}" destId="{EAF9F7CD-01AC-42A9-9CDE-FFC57F1793FD}" srcOrd="1" destOrd="0" presId="urn:microsoft.com/office/officeart/2005/8/layout/hProcess9"/>
    <dgm:cxn modelId="{FCCC48B0-3982-4115-93F9-96740D92584B}" type="presParOf" srcId="{EAF9F7CD-01AC-42A9-9CDE-FFC57F1793FD}" destId="{68ABFA32-B6EE-4533-8434-EF2DF37DF9F2}" srcOrd="0" destOrd="0" presId="urn:microsoft.com/office/officeart/2005/8/layout/hProcess9"/>
    <dgm:cxn modelId="{1A67F7BD-5B2F-4941-8C9F-9968B24F06BC}" type="presParOf" srcId="{EAF9F7CD-01AC-42A9-9CDE-FFC57F1793FD}" destId="{0A285FA2-FE65-46E8-A198-90B0BE49B538}" srcOrd="1" destOrd="0" presId="urn:microsoft.com/office/officeart/2005/8/layout/hProcess9"/>
    <dgm:cxn modelId="{2E403AB4-9B14-4564-AEE3-12F028EDF1F8}" type="presParOf" srcId="{EAF9F7CD-01AC-42A9-9CDE-FFC57F1793FD}" destId="{F5B754E4-1598-4823-AAC8-285EE28DEF1E}" srcOrd="2" destOrd="0" presId="urn:microsoft.com/office/officeart/2005/8/layout/hProcess9"/>
    <dgm:cxn modelId="{B1DC412D-25EB-4002-A2BD-3409EA1B41D9}" type="presParOf" srcId="{EAF9F7CD-01AC-42A9-9CDE-FFC57F1793FD}" destId="{B6F44884-AA17-4DE5-9BBA-6B357077BB05}" srcOrd="3" destOrd="0" presId="urn:microsoft.com/office/officeart/2005/8/layout/hProcess9"/>
    <dgm:cxn modelId="{82D6D162-7144-4567-93BE-45EAF443730A}" type="presParOf" srcId="{EAF9F7CD-01AC-42A9-9CDE-FFC57F1793FD}" destId="{9FA8FC7A-F4DF-4DA2-B4F1-283948D5FCF3}" srcOrd="4" destOrd="0" presId="urn:microsoft.com/office/officeart/2005/8/layout/hProcess9"/>
    <dgm:cxn modelId="{2C639EC7-2C52-4C39-B168-B69C3C9B308F}" type="presParOf" srcId="{EAF9F7CD-01AC-42A9-9CDE-FFC57F1793FD}" destId="{FAB8B080-4290-427D-A667-DFD6305DE646}" srcOrd="5" destOrd="0" presId="urn:microsoft.com/office/officeart/2005/8/layout/hProcess9"/>
    <dgm:cxn modelId="{F66C8849-6A14-4905-9D54-CC444276669B}" type="presParOf" srcId="{EAF9F7CD-01AC-42A9-9CDE-FFC57F1793FD}" destId="{894C2AE7-570A-4018-9811-5870CBE2CB7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17815E-34A2-4E6D-9F02-39F27A11D7EA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0DC0FA8C-2445-4B59-9262-B06627CFA4CE}">
      <dgm:prSet phldrT="[Texto]" custT="1"/>
      <dgm:spPr/>
      <dgm:t>
        <a:bodyPr/>
        <a:lstStyle/>
        <a:p>
          <a:r>
            <a:rPr lang="es-C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Acogida</a:t>
          </a:r>
          <a:endParaRPr lang="es-CL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3EB367-C919-4B96-910C-D2B5356EB29C}" type="parTrans" cxnId="{ED24146F-5C52-466E-9EEB-0FEA9955993C}">
      <dgm:prSet/>
      <dgm:spPr/>
      <dgm:t>
        <a:bodyPr/>
        <a:lstStyle/>
        <a:p>
          <a:endParaRPr lang="es-CL" sz="1600"/>
        </a:p>
      </dgm:t>
    </dgm:pt>
    <dgm:pt modelId="{84C749DC-6651-4221-9841-DF5AAC07C5A7}" type="sibTrans" cxnId="{ED24146F-5C52-466E-9EEB-0FEA9955993C}">
      <dgm:prSet/>
      <dgm:spPr/>
      <dgm:t>
        <a:bodyPr/>
        <a:lstStyle/>
        <a:p>
          <a:endParaRPr lang="es-CL" sz="1600"/>
        </a:p>
      </dgm:t>
    </dgm:pt>
    <dgm:pt modelId="{2B3F08C4-779E-4E94-A3F7-C76B6CE0B86E}">
      <dgm:prSet phldrT="[Texto]" custT="1"/>
      <dgm:spPr/>
      <dgm:t>
        <a:bodyPr/>
        <a:lstStyle/>
        <a:p>
          <a:pPr algn="just"/>
          <a:r>
            <a:rPr lang="es-CL" sz="1800" dirty="0" smtClean="0"/>
            <a:t>Quiere generar un clima de acogida, conocimiento y cariño entre los integrantes de la comunidad. </a:t>
          </a:r>
          <a:endParaRPr lang="es-CL" sz="1800" dirty="0"/>
        </a:p>
      </dgm:t>
    </dgm:pt>
    <dgm:pt modelId="{F1A0A514-6DE9-4607-BAAA-E3935518D58E}" type="parTrans" cxnId="{8E3E58BC-FBAF-4684-8EC6-04815FD1A923}">
      <dgm:prSet/>
      <dgm:spPr/>
      <dgm:t>
        <a:bodyPr/>
        <a:lstStyle/>
        <a:p>
          <a:endParaRPr lang="es-CL" sz="1600"/>
        </a:p>
      </dgm:t>
    </dgm:pt>
    <dgm:pt modelId="{99FD2DE3-9570-4C67-A1D0-B6D796921C45}" type="sibTrans" cxnId="{8E3E58BC-FBAF-4684-8EC6-04815FD1A923}">
      <dgm:prSet/>
      <dgm:spPr/>
      <dgm:t>
        <a:bodyPr/>
        <a:lstStyle/>
        <a:p>
          <a:endParaRPr lang="es-CL" sz="1600"/>
        </a:p>
      </dgm:t>
    </dgm:pt>
    <dgm:pt modelId="{2823EA7A-5559-4A88-9706-889CD604F6F2}">
      <dgm:prSet phldrT="[Texto]" custT="1"/>
      <dgm:spPr/>
      <dgm:t>
        <a:bodyPr/>
        <a:lstStyle/>
        <a:p>
          <a:r>
            <a:rPr lang="es-C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Oramos al Señor</a:t>
          </a:r>
          <a:endParaRPr lang="es-CL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0E921D-8AB8-4E96-9152-251BFE68C235}" type="parTrans" cxnId="{8857888F-3A82-4C3D-8514-5FFAA767BFD2}">
      <dgm:prSet/>
      <dgm:spPr/>
      <dgm:t>
        <a:bodyPr/>
        <a:lstStyle/>
        <a:p>
          <a:endParaRPr lang="es-CL" sz="1600"/>
        </a:p>
      </dgm:t>
    </dgm:pt>
    <dgm:pt modelId="{62A7658A-DB7B-48FD-8193-1A331C05990C}" type="sibTrans" cxnId="{8857888F-3A82-4C3D-8514-5FFAA767BFD2}">
      <dgm:prSet/>
      <dgm:spPr/>
      <dgm:t>
        <a:bodyPr/>
        <a:lstStyle/>
        <a:p>
          <a:endParaRPr lang="es-CL" sz="1600"/>
        </a:p>
      </dgm:t>
    </dgm:pt>
    <dgm:pt modelId="{74DE5A9E-C1ED-4C3F-800D-B5E82BC9167B}">
      <dgm:prSet phldrT="[Texto]" custT="1"/>
      <dgm:spPr/>
      <dgm:t>
        <a:bodyPr/>
        <a:lstStyle/>
        <a:p>
          <a:pPr algn="just"/>
          <a:r>
            <a:rPr lang="es-ES_tradnl" sz="1800" dirty="0" smtClean="0"/>
            <a:t>Ayuda a ir asumiendo la vida de cada uno y de la comunidad bajo la mirada de Dios, que nos acompaña en cada encuentro.</a:t>
          </a:r>
          <a:endParaRPr lang="es-CL" sz="1800" dirty="0"/>
        </a:p>
      </dgm:t>
    </dgm:pt>
    <dgm:pt modelId="{1B2AC274-0241-4B40-A63A-3470DE5F5FA6}" type="parTrans" cxnId="{8391AEB4-484A-484B-BFC9-B38CF57F167E}">
      <dgm:prSet/>
      <dgm:spPr/>
      <dgm:t>
        <a:bodyPr/>
        <a:lstStyle/>
        <a:p>
          <a:endParaRPr lang="es-CL" sz="1600"/>
        </a:p>
      </dgm:t>
    </dgm:pt>
    <dgm:pt modelId="{B730CBE2-E23B-4CCF-B287-CF8CF1A7EA59}" type="sibTrans" cxnId="{8391AEB4-484A-484B-BFC9-B38CF57F167E}">
      <dgm:prSet/>
      <dgm:spPr/>
      <dgm:t>
        <a:bodyPr/>
        <a:lstStyle/>
        <a:p>
          <a:endParaRPr lang="es-CL" sz="1600"/>
        </a:p>
      </dgm:t>
    </dgm:pt>
    <dgm:pt modelId="{BB78E9DD-AEDE-4255-B09F-534768DF3290}">
      <dgm:prSet phldrT="[Texto]" custT="1"/>
      <dgm:spPr/>
      <dgm:t>
        <a:bodyPr/>
        <a:lstStyle/>
        <a:p>
          <a:r>
            <a:rPr lang="es-C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Compartimos nuestro camino</a:t>
          </a:r>
          <a:endParaRPr lang="es-CL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408334-050C-4FD7-805B-1A65BAE3EF81}" type="parTrans" cxnId="{8434D2FF-E96D-41C8-8118-861B7E8C53A3}">
      <dgm:prSet/>
      <dgm:spPr/>
      <dgm:t>
        <a:bodyPr/>
        <a:lstStyle/>
        <a:p>
          <a:endParaRPr lang="es-CL" sz="1600"/>
        </a:p>
      </dgm:t>
    </dgm:pt>
    <dgm:pt modelId="{4712FC3E-FA13-4EDF-A4D5-8F04359CC8B0}" type="sibTrans" cxnId="{8434D2FF-E96D-41C8-8118-861B7E8C53A3}">
      <dgm:prSet/>
      <dgm:spPr/>
      <dgm:t>
        <a:bodyPr/>
        <a:lstStyle/>
        <a:p>
          <a:endParaRPr lang="es-CL" sz="1600"/>
        </a:p>
      </dgm:t>
    </dgm:pt>
    <dgm:pt modelId="{583E7EB1-E5B6-491F-A98C-79DDE4D770A7}">
      <dgm:prSet phldrT="[Texto]" custT="1"/>
      <dgm:spPr/>
      <dgm:t>
        <a:bodyPr/>
        <a:lstStyle/>
        <a:p>
          <a:pPr algn="just"/>
          <a:r>
            <a:rPr lang="es-ES_tradnl" sz="1600" dirty="0" smtClean="0"/>
            <a:t>Nos ayuda a recordar lo vivido en los encuentros anteriores para, desde ahí, retomar el camino en el encuentro de hoy.  Junto a ello se comparte lo ocurrido en la Catequesis Familiar en el hogar. </a:t>
          </a:r>
          <a:endParaRPr lang="es-CL" sz="1600" dirty="0"/>
        </a:p>
      </dgm:t>
    </dgm:pt>
    <dgm:pt modelId="{D57D3611-AC0A-469C-9F93-6DF60C1B0028}" type="parTrans" cxnId="{02BA1006-CFD9-4A0A-95F1-168BDD4B0B07}">
      <dgm:prSet/>
      <dgm:spPr/>
      <dgm:t>
        <a:bodyPr/>
        <a:lstStyle/>
        <a:p>
          <a:endParaRPr lang="es-CL" sz="1600"/>
        </a:p>
      </dgm:t>
    </dgm:pt>
    <dgm:pt modelId="{C2DC8D6D-2CF0-4931-BE55-F4584D0C1546}" type="sibTrans" cxnId="{02BA1006-CFD9-4A0A-95F1-168BDD4B0B07}">
      <dgm:prSet/>
      <dgm:spPr/>
      <dgm:t>
        <a:bodyPr/>
        <a:lstStyle/>
        <a:p>
          <a:endParaRPr lang="es-CL" sz="1600"/>
        </a:p>
      </dgm:t>
    </dgm:pt>
    <dgm:pt modelId="{5E97CF35-CDC1-459E-B9D1-26C2273E229C}" type="pres">
      <dgm:prSet presAssocID="{A017815E-34A2-4E6D-9F02-39F27A11D7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84F38C9-C313-4EAC-905C-734FF7A9DC7F}" type="pres">
      <dgm:prSet presAssocID="{0DC0FA8C-2445-4B59-9262-B06627CFA4CE}" presName="linNode" presStyleCnt="0"/>
      <dgm:spPr/>
      <dgm:t>
        <a:bodyPr/>
        <a:lstStyle/>
        <a:p>
          <a:endParaRPr lang="es-CL"/>
        </a:p>
      </dgm:t>
    </dgm:pt>
    <dgm:pt modelId="{2A65C629-8557-486C-ADAE-66BD912CFC1A}" type="pres">
      <dgm:prSet presAssocID="{0DC0FA8C-2445-4B59-9262-B06627CFA4C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607250-6D4C-4A86-BA70-A4DF3AE54BF0}" type="pres">
      <dgm:prSet presAssocID="{0DC0FA8C-2445-4B59-9262-B06627CFA4C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BAB45C-0E45-4640-8F2A-494985489E67}" type="pres">
      <dgm:prSet presAssocID="{84C749DC-6651-4221-9841-DF5AAC07C5A7}" presName="sp" presStyleCnt="0"/>
      <dgm:spPr/>
      <dgm:t>
        <a:bodyPr/>
        <a:lstStyle/>
        <a:p>
          <a:endParaRPr lang="es-CL"/>
        </a:p>
      </dgm:t>
    </dgm:pt>
    <dgm:pt modelId="{0B21D3E2-995B-4F51-94EF-8D494D2411D8}" type="pres">
      <dgm:prSet presAssocID="{2823EA7A-5559-4A88-9706-889CD604F6F2}" presName="linNode" presStyleCnt="0"/>
      <dgm:spPr/>
      <dgm:t>
        <a:bodyPr/>
        <a:lstStyle/>
        <a:p>
          <a:endParaRPr lang="es-CL"/>
        </a:p>
      </dgm:t>
    </dgm:pt>
    <dgm:pt modelId="{EB6A7708-CE8C-42A1-A890-7295C80A7CE0}" type="pres">
      <dgm:prSet presAssocID="{2823EA7A-5559-4A88-9706-889CD604F6F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1F8052-048C-43CB-8A31-96D273938983}" type="pres">
      <dgm:prSet presAssocID="{2823EA7A-5559-4A88-9706-889CD604F6F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011040-BD0F-4351-A21A-C08D2A62FBE0}" type="pres">
      <dgm:prSet presAssocID="{62A7658A-DB7B-48FD-8193-1A331C05990C}" presName="sp" presStyleCnt="0"/>
      <dgm:spPr/>
      <dgm:t>
        <a:bodyPr/>
        <a:lstStyle/>
        <a:p>
          <a:endParaRPr lang="es-CL"/>
        </a:p>
      </dgm:t>
    </dgm:pt>
    <dgm:pt modelId="{CF360A4D-DD72-4F13-A876-41761AF3205C}" type="pres">
      <dgm:prSet presAssocID="{BB78E9DD-AEDE-4255-B09F-534768DF3290}" presName="linNode" presStyleCnt="0"/>
      <dgm:spPr/>
      <dgm:t>
        <a:bodyPr/>
        <a:lstStyle/>
        <a:p>
          <a:endParaRPr lang="es-CL"/>
        </a:p>
      </dgm:t>
    </dgm:pt>
    <dgm:pt modelId="{41B446B0-E362-437E-9324-64F2CA2CCFE6}" type="pres">
      <dgm:prSet presAssocID="{BB78E9DD-AEDE-4255-B09F-534768DF329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083CF0-8E46-4222-913E-2E15061A1DD9}" type="pres">
      <dgm:prSet presAssocID="{BB78E9DD-AEDE-4255-B09F-534768DF329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391AEB4-484A-484B-BFC9-B38CF57F167E}" srcId="{2823EA7A-5559-4A88-9706-889CD604F6F2}" destId="{74DE5A9E-C1ED-4C3F-800D-B5E82BC9167B}" srcOrd="0" destOrd="0" parTransId="{1B2AC274-0241-4B40-A63A-3470DE5F5FA6}" sibTransId="{B730CBE2-E23B-4CCF-B287-CF8CF1A7EA59}"/>
    <dgm:cxn modelId="{02BA1006-CFD9-4A0A-95F1-168BDD4B0B07}" srcId="{BB78E9DD-AEDE-4255-B09F-534768DF3290}" destId="{583E7EB1-E5B6-491F-A98C-79DDE4D770A7}" srcOrd="0" destOrd="0" parTransId="{D57D3611-AC0A-469C-9F93-6DF60C1B0028}" sibTransId="{C2DC8D6D-2CF0-4931-BE55-F4584D0C1546}"/>
    <dgm:cxn modelId="{B68C54B3-0DD4-474A-BBC0-5B4C67B8ECAC}" type="presOf" srcId="{BB78E9DD-AEDE-4255-B09F-534768DF3290}" destId="{41B446B0-E362-437E-9324-64F2CA2CCFE6}" srcOrd="0" destOrd="0" presId="urn:microsoft.com/office/officeart/2005/8/layout/vList5"/>
    <dgm:cxn modelId="{8434D2FF-E96D-41C8-8118-861B7E8C53A3}" srcId="{A017815E-34A2-4E6D-9F02-39F27A11D7EA}" destId="{BB78E9DD-AEDE-4255-B09F-534768DF3290}" srcOrd="2" destOrd="0" parTransId="{FE408334-050C-4FD7-805B-1A65BAE3EF81}" sibTransId="{4712FC3E-FA13-4EDF-A4D5-8F04359CC8B0}"/>
    <dgm:cxn modelId="{A2E6B4C5-AF2C-4BE7-B764-846F411FDD73}" type="presOf" srcId="{0DC0FA8C-2445-4B59-9262-B06627CFA4CE}" destId="{2A65C629-8557-486C-ADAE-66BD912CFC1A}" srcOrd="0" destOrd="0" presId="urn:microsoft.com/office/officeart/2005/8/layout/vList5"/>
    <dgm:cxn modelId="{FF755B90-12D9-49E3-91FF-F589D6AF3011}" type="presOf" srcId="{74DE5A9E-C1ED-4C3F-800D-B5E82BC9167B}" destId="{671F8052-048C-43CB-8A31-96D273938983}" srcOrd="0" destOrd="0" presId="urn:microsoft.com/office/officeart/2005/8/layout/vList5"/>
    <dgm:cxn modelId="{99E7976E-64E1-4FBE-9E71-D12A5A93EFE4}" type="presOf" srcId="{583E7EB1-E5B6-491F-A98C-79DDE4D770A7}" destId="{3B083CF0-8E46-4222-913E-2E15061A1DD9}" srcOrd="0" destOrd="0" presId="urn:microsoft.com/office/officeart/2005/8/layout/vList5"/>
    <dgm:cxn modelId="{647C8F38-DC47-4619-BFD2-840799C31A0B}" type="presOf" srcId="{A017815E-34A2-4E6D-9F02-39F27A11D7EA}" destId="{5E97CF35-CDC1-459E-B9D1-26C2273E229C}" srcOrd="0" destOrd="0" presId="urn:microsoft.com/office/officeart/2005/8/layout/vList5"/>
    <dgm:cxn modelId="{2F8B9840-0B29-4117-834F-1C92F7249AA8}" type="presOf" srcId="{2B3F08C4-779E-4E94-A3F7-C76B6CE0B86E}" destId="{EB607250-6D4C-4A86-BA70-A4DF3AE54BF0}" srcOrd="0" destOrd="0" presId="urn:microsoft.com/office/officeart/2005/8/layout/vList5"/>
    <dgm:cxn modelId="{8E3E58BC-FBAF-4684-8EC6-04815FD1A923}" srcId="{0DC0FA8C-2445-4B59-9262-B06627CFA4CE}" destId="{2B3F08C4-779E-4E94-A3F7-C76B6CE0B86E}" srcOrd="0" destOrd="0" parTransId="{F1A0A514-6DE9-4607-BAAA-E3935518D58E}" sibTransId="{99FD2DE3-9570-4C67-A1D0-B6D796921C45}"/>
    <dgm:cxn modelId="{8857888F-3A82-4C3D-8514-5FFAA767BFD2}" srcId="{A017815E-34A2-4E6D-9F02-39F27A11D7EA}" destId="{2823EA7A-5559-4A88-9706-889CD604F6F2}" srcOrd="1" destOrd="0" parTransId="{800E921D-8AB8-4E96-9152-251BFE68C235}" sibTransId="{62A7658A-DB7B-48FD-8193-1A331C05990C}"/>
    <dgm:cxn modelId="{ED24146F-5C52-466E-9EEB-0FEA9955993C}" srcId="{A017815E-34A2-4E6D-9F02-39F27A11D7EA}" destId="{0DC0FA8C-2445-4B59-9262-B06627CFA4CE}" srcOrd="0" destOrd="0" parTransId="{5D3EB367-C919-4B96-910C-D2B5356EB29C}" sibTransId="{84C749DC-6651-4221-9841-DF5AAC07C5A7}"/>
    <dgm:cxn modelId="{8D90462E-7618-48BC-92E4-63FE65B099E4}" type="presOf" srcId="{2823EA7A-5559-4A88-9706-889CD604F6F2}" destId="{EB6A7708-CE8C-42A1-A890-7295C80A7CE0}" srcOrd="0" destOrd="0" presId="urn:microsoft.com/office/officeart/2005/8/layout/vList5"/>
    <dgm:cxn modelId="{E6165BEC-A10C-4E9E-A4DD-F9537883B36F}" type="presParOf" srcId="{5E97CF35-CDC1-459E-B9D1-26C2273E229C}" destId="{384F38C9-C313-4EAC-905C-734FF7A9DC7F}" srcOrd="0" destOrd="0" presId="urn:microsoft.com/office/officeart/2005/8/layout/vList5"/>
    <dgm:cxn modelId="{DCDEEAD5-6ADC-49B9-AB85-43F12B46D4BE}" type="presParOf" srcId="{384F38C9-C313-4EAC-905C-734FF7A9DC7F}" destId="{2A65C629-8557-486C-ADAE-66BD912CFC1A}" srcOrd="0" destOrd="0" presId="urn:microsoft.com/office/officeart/2005/8/layout/vList5"/>
    <dgm:cxn modelId="{7977A567-FF56-41DC-830E-CA5500358EB8}" type="presParOf" srcId="{384F38C9-C313-4EAC-905C-734FF7A9DC7F}" destId="{EB607250-6D4C-4A86-BA70-A4DF3AE54BF0}" srcOrd="1" destOrd="0" presId="urn:microsoft.com/office/officeart/2005/8/layout/vList5"/>
    <dgm:cxn modelId="{B81F305A-4D71-48B7-814B-4C3761D8E53D}" type="presParOf" srcId="{5E97CF35-CDC1-459E-B9D1-26C2273E229C}" destId="{7FBAB45C-0E45-4640-8F2A-494985489E67}" srcOrd="1" destOrd="0" presId="urn:microsoft.com/office/officeart/2005/8/layout/vList5"/>
    <dgm:cxn modelId="{63A86029-F04C-4835-94DF-3E53BC53A618}" type="presParOf" srcId="{5E97CF35-CDC1-459E-B9D1-26C2273E229C}" destId="{0B21D3E2-995B-4F51-94EF-8D494D2411D8}" srcOrd="2" destOrd="0" presId="urn:microsoft.com/office/officeart/2005/8/layout/vList5"/>
    <dgm:cxn modelId="{EBF16A9E-B401-43BC-B90C-EE50DAF55D64}" type="presParOf" srcId="{0B21D3E2-995B-4F51-94EF-8D494D2411D8}" destId="{EB6A7708-CE8C-42A1-A890-7295C80A7CE0}" srcOrd="0" destOrd="0" presId="urn:microsoft.com/office/officeart/2005/8/layout/vList5"/>
    <dgm:cxn modelId="{6BE6374A-E554-49F6-85DE-6AF3E459A5BA}" type="presParOf" srcId="{0B21D3E2-995B-4F51-94EF-8D494D2411D8}" destId="{671F8052-048C-43CB-8A31-96D273938983}" srcOrd="1" destOrd="0" presId="urn:microsoft.com/office/officeart/2005/8/layout/vList5"/>
    <dgm:cxn modelId="{375DED3B-5683-4745-B900-7DAA2E65EEED}" type="presParOf" srcId="{5E97CF35-CDC1-459E-B9D1-26C2273E229C}" destId="{D8011040-BD0F-4351-A21A-C08D2A62FBE0}" srcOrd="3" destOrd="0" presId="urn:microsoft.com/office/officeart/2005/8/layout/vList5"/>
    <dgm:cxn modelId="{27208B4E-999D-4E58-9DDB-65384EC27C3D}" type="presParOf" srcId="{5E97CF35-CDC1-459E-B9D1-26C2273E229C}" destId="{CF360A4D-DD72-4F13-A876-41761AF3205C}" srcOrd="4" destOrd="0" presId="urn:microsoft.com/office/officeart/2005/8/layout/vList5"/>
    <dgm:cxn modelId="{EDD0A591-1CFE-4DAC-83F5-DAB6B1F72272}" type="presParOf" srcId="{CF360A4D-DD72-4F13-A876-41761AF3205C}" destId="{41B446B0-E362-437E-9324-64F2CA2CCFE6}" srcOrd="0" destOrd="0" presId="urn:microsoft.com/office/officeart/2005/8/layout/vList5"/>
    <dgm:cxn modelId="{E01475AC-3F3B-47D2-88DC-909C6F150FBC}" type="presParOf" srcId="{CF360A4D-DD72-4F13-A876-41761AF3205C}" destId="{3B083CF0-8E46-4222-913E-2E15061A1D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F645A0-5312-43C6-AFD9-E85E9EC7003B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CL"/>
        </a:p>
      </dgm:t>
    </dgm:pt>
    <dgm:pt modelId="{EF66B81C-F337-44F2-B06D-E1EBCC89689D}">
      <dgm:prSet custT="1"/>
      <dgm:spPr/>
      <dgm:t>
        <a:bodyPr/>
        <a:lstStyle/>
        <a:p>
          <a:pPr rtl="0"/>
          <a:r>
            <a:rPr lang="es-CL" sz="3600" b="1" dirty="0" smtClean="0"/>
            <a:t>Jesús nos invita a mirar nuestra vida</a:t>
          </a:r>
          <a:endParaRPr lang="es-CL" sz="3600" b="1" dirty="0"/>
        </a:p>
      </dgm:t>
    </dgm:pt>
    <dgm:pt modelId="{8E36DF56-74F5-45A9-9FF2-05F6CF210A13}" type="parTrans" cxnId="{014232C8-E302-49B7-B01A-AF05724B29FA}">
      <dgm:prSet/>
      <dgm:spPr/>
      <dgm:t>
        <a:bodyPr/>
        <a:lstStyle/>
        <a:p>
          <a:endParaRPr lang="es-CL"/>
        </a:p>
      </dgm:t>
    </dgm:pt>
    <dgm:pt modelId="{5422A696-B7A9-42D0-B313-6E924B642E5D}" type="sibTrans" cxnId="{014232C8-E302-49B7-B01A-AF05724B29FA}">
      <dgm:prSet/>
      <dgm:spPr/>
      <dgm:t>
        <a:bodyPr/>
        <a:lstStyle/>
        <a:p>
          <a:endParaRPr lang="es-CL"/>
        </a:p>
      </dgm:t>
    </dgm:pt>
    <dgm:pt modelId="{AC3F2783-4827-44EA-A539-AD0EB0D77485}">
      <dgm:prSet/>
      <dgm:spPr/>
      <dgm:t>
        <a:bodyPr/>
        <a:lstStyle/>
        <a:p>
          <a:pPr rtl="0"/>
          <a:r>
            <a:rPr lang="es-ES_tradnl" dirty="0" smtClean="0">
              <a:solidFill>
                <a:schemeClr val="tx1"/>
              </a:solidFill>
            </a:rPr>
            <a:t>Consiste en una actividad que conecta con las experiencias vitales de los integrantes del grupo en relación al tema que se aborda en el encuentro, y que permite introducir al mensaje que luego traerá el texto bíblico.</a:t>
          </a:r>
          <a:endParaRPr lang="es-CL" dirty="0">
            <a:solidFill>
              <a:schemeClr val="tx1"/>
            </a:solidFill>
          </a:endParaRPr>
        </a:p>
      </dgm:t>
    </dgm:pt>
    <dgm:pt modelId="{B0849FB3-7CB9-4201-915F-4F42A7ABDA37}" type="parTrans" cxnId="{63DC666F-D319-452C-ADD0-4B56FB9FA44A}">
      <dgm:prSet/>
      <dgm:spPr/>
      <dgm:t>
        <a:bodyPr/>
        <a:lstStyle/>
        <a:p>
          <a:endParaRPr lang="es-CL"/>
        </a:p>
      </dgm:t>
    </dgm:pt>
    <dgm:pt modelId="{F3A4B6A1-1915-497C-AF0A-3987FA0EEA90}" type="sibTrans" cxnId="{63DC666F-D319-452C-ADD0-4B56FB9FA44A}">
      <dgm:prSet/>
      <dgm:spPr/>
      <dgm:t>
        <a:bodyPr/>
        <a:lstStyle/>
        <a:p>
          <a:endParaRPr lang="es-CL"/>
        </a:p>
      </dgm:t>
    </dgm:pt>
    <dgm:pt modelId="{E5EF6FC1-26F8-48AE-974D-0E9CDEF693D2}" type="pres">
      <dgm:prSet presAssocID="{23F645A0-5312-43C6-AFD9-E85E9EC700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F81768B-7BAF-45D0-B55A-52B028A58037}" type="pres">
      <dgm:prSet presAssocID="{EF66B81C-F337-44F2-B06D-E1EBCC89689D}" presName="node" presStyleLbl="node1" presStyleIdx="0" presStyleCnt="2" custScaleX="130968" custScaleY="219824" custLinFactNeighborX="-383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C4EF33-19D4-4BF3-BD97-AB4AD487910E}" type="pres">
      <dgm:prSet presAssocID="{5422A696-B7A9-42D0-B313-6E924B642E5D}" presName="sibTrans" presStyleCnt="0"/>
      <dgm:spPr/>
      <dgm:t>
        <a:bodyPr/>
        <a:lstStyle/>
        <a:p>
          <a:endParaRPr lang="es-CL"/>
        </a:p>
      </dgm:t>
    </dgm:pt>
    <dgm:pt modelId="{D9128E6E-7190-4710-9376-C5DD627B606A}" type="pres">
      <dgm:prSet presAssocID="{AC3F2783-4827-44EA-A539-AD0EB0D77485}" presName="node" presStyleLbl="node1" presStyleIdx="1" presStyleCnt="2" custScaleX="165408" custScaleY="219824" custLinFactNeighborX="15937" custLinFactNeighborY="20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14232C8-E302-49B7-B01A-AF05724B29FA}" srcId="{23F645A0-5312-43C6-AFD9-E85E9EC7003B}" destId="{EF66B81C-F337-44F2-B06D-E1EBCC89689D}" srcOrd="0" destOrd="0" parTransId="{8E36DF56-74F5-45A9-9FF2-05F6CF210A13}" sibTransId="{5422A696-B7A9-42D0-B313-6E924B642E5D}"/>
    <dgm:cxn modelId="{63DC666F-D319-452C-ADD0-4B56FB9FA44A}" srcId="{23F645A0-5312-43C6-AFD9-E85E9EC7003B}" destId="{AC3F2783-4827-44EA-A539-AD0EB0D77485}" srcOrd="1" destOrd="0" parTransId="{B0849FB3-7CB9-4201-915F-4F42A7ABDA37}" sibTransId="{F3A4B6A1-1915-497C-AF0A-3987FA0EEA90}"/>
    <dgm:cxn modelId="{19825D3A-F95D-4635-964F-018ECFFED83F}" type="presOf" srcId="{AC3F2783-4827-44EA-A539-AD0EB0D77485}" destId="{D9128E6E-7190-4710-9376-C5DD627B606A}" srcOrd="0" destOrd="0" presId="urn:microsoft.com/office/officeart/2005/8/layout/default"/>
    <dgm:cxn modelId="{0BCF87F2-628A-4D12-9D4A-A32AE2DF9AD8}" type="presOf" srcId="{EF66B81C-F337-44F2-B06D-E1EBCC89689D}" destId="{CF81768B-7BAF-45D0-B55A-52B028A58037}" srcOrd="0" destOrd="0" presId="urn:microsoft.com/office/officeart/2005/8/layout/default"/>
    <dgm:cxn modelId="{DA0A9819-16C4-4D56-AC78-650AB5A5D050}" type="presOf" srcId="{23F645A0-5312-43C6-AFD9-E85E9EC7003B}" destId="{E5EF6FC1-26F8-48AE-974D-0E9CDEF693D2}" srcOrd="0" destOrd="0" presId="urn:microsoft.com/office/officeart/2005/8/layout/default"/>
    <dgm:cxn modelId="{B2ADC217-5B7A-46ED-8D8C-B4479B15C3B1}" type="presParOf" srcId="{E5EF6FC1-26F8-48AE-974D-0E9CDEF693D2}" destId="{CF81768B-7BAF-45D0-B55A-52B028A58037}" srcOrd="0" destOrd="0" presId="urn:microsoft.com/office/officeart/2005/8/layout/default"/>
    <dgm:cxn modelId="{8E99D7FA-46A4-45A6-9A05-801526A6C7CE}" type="presParOf" srcId="{E5EF6FC1-26F8-48AE-974D-0E9CDEF693D2}" destId="{C8C4EF33-19D4-4BF3-BD97-AB4AD487910E}" srcOrd="1" destOrd="0" presId="urn:microsoft.com/office/officeart/2005/8/layout/default"/>
    <dgm:cxn modelId="{1BC8B826-D326-4FCF-8498-1421F6210C1B}" type="presParOf" srcId="{E5EF6FC1-26F8-48AE-974D-0E9CDEF693D2}" destId="{D9128E6E-7190-4710-9376-C5DD627B606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EB72-E6BC-47D4-AA58-72FEE363667B}">
      <dsp:nvSpPr>
        <dsp:cNvPr id="0" name=""/>
        <dsp:cNvSpPr/>
      </dsp:nvSpPr>
      <dsp:spPr>
        <a:xfrm>
          <a:off x="0" y="260066"/>
          <a:ext cx="2797676" cy="110944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Primer anuncio</a:t>
          </a:r>
          <a:endParaRPr lang="es-CL" sz="2800" kern="1200" dirty="0"/>
        </a:p>
      </dsp:txBody>
      <dsp:txXfrm>
        <a:off x="0" y="260066"/>
        <a:ext cx="2797676" cy="1109440"/>
      </dsp:txXfrm>
    </dsp:sp>
    <dsp:sp modelId="{B7348112-C74A-4C99-81CE-BABD702328AE}">
      <dsp:nvSpPr>
        <dsp:cNvPr id="0" name=""/>
        <dsp:cNvSpPr/>
      </dsp:nvSpPr>
      <dsp:spPr>
        <a:xfrm>
          <a:off x="0" y="1790646"/>
          <a:ext cx="2797676" cy="1017218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Método kerigmático</a:t>
          </a:r>
          <a:endParaRPr lang="es-CL" sz="2800" kern="1200" dirty="0"/>
        </a:p>
      </dsp:txBody>
      <dsp:txXfrm>
        <a:off x="0" y="1790646"/>
        <a:ext cx="2797676" cy="10172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614CB-5AC9-4D6F-9428-5839620B695A}">
      <dsp:nvSpPr>
        <dsp:cNvPr id="0" name=""/>
        <dsp:cNvSpPr/>
      </dsp:nvSpPr>
      <dsp:spPr>
        <a:xfrm>
          <a:off x="0" y="1043"/>
          <a:ext cx="2160587" cy="304100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smtClean="0"/>
            <a:t>Jesús sale a nuestro encuentro con su Palabra</a:t>
          </a:r>
          <a:endParaRPr lang="es-CL" sz="3200" kern="1200" dirty="0"/>
        </a:p>
      </dsp:txBody>
      <dsp:txXfrm>
        <a:off x="0" y="1043"/>
        <a:ext cx="2160587" cy="3041003"/>
      </dsp:txXfrm>
    </dsp:sp>
    <dsp:sp modelId="{E6BF6119-50BD-4BB7-AFD7-CEA4B7BAF6FF}">
      <dsp:nvSpPr>
        <dsp:cNvPr id="0" name=""/>
        <dsp:cNvSpPr/>
      </dsp:nvSpPr>
      <dsp:spPr>
        <a:xfrm>
          <a:off x="3469408" y="0"/>
          <a:ext cx="2990155" cy="304100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>
              <a:solidFill>
                <a:schemeClr val="tx1"/>
              </a:solidFill>
            </a:rPr>
            <a:t>Después de haber mirado su vida, la comunidad se encuentra con la Palabra de Dios. Conviene señalar las partes de este momento…</a:t>
          </a:r>
          <a:endParaRPr lang="es-CL" sz="2500" kern="1200" dirty="0">
            <a:solidFill>
              <a:schemeClr val="tx1"/>
            </a:solidFill>
          </a:endParaRPr>
        </a:p>
      </dsp:txBody>
      <dsp:txXfrm>
        <a:off x="3469408" y="0"/>
        <a:ext cx="2990155" cy="30410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0D825-B5BB-4C26-A914-B22845DD2063}">
      <dsp:nvSpPr>
        <dsp:cNvPr id="0" name=""/>
        <dsp:cNvSpPr/>
      </dsp:nvSpPr>
      <dsp:spPr>
        <a:xfrm>
          <a:off x="-3999963" y="-614047"/>
          <a:ext cx="4766744" cy="4766744"/>
        </a:xfrm>
        <a:prstGeom prst="blockArc">
          <a:avLst>
            <a:gd name="adj1" fmla="val 18900000"/>
            <a:gd name="adj2" fmla="val 2700000"/>
            <a:gd name="adj3" fmla="val 453"/>
          </a:avLst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27557-B3E9-4586-BA5F-A34D2FC5EBCD}">
      <dsp:nvSpPr>
        <dsp:cNvPr id="0" name=""/>
        <dsp:cNvSpPr/>
      </dsp:nvSpPr>
      <dsp:spPr>
        <a:xfrm>
          <a:off x="286805" y="186345"/>
          <a:ext cx="6502278" cy="372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71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 al texto bíblico</a:t>
          </a:r>
          <a:endParaRPr lang="es-C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805" y="186345"/>
        <a:ext cx="6502278" cy="372548"/>
      </dsp:txXfrm>
    </dsp:sp>
    <dsp:sp modelId="{AD6361F4-AD74-44F7-A777-165C4AD5FD78}">
      <dsp:nvSpPr>
        <dsp:cNvPr id="0" name=""/>
        <dsp:cNvSpPr/>
      </dsp:nvSpPr>
      <dsp:spPr>
        <a:xfrm>
          <a:off x="53962" y="139776"/>
          <a:ext cx="465686" cy="46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F052C-76C1-4F0D-A461-8B5B655C44DB}">
      <dsp:nvSpPr>
        <dsp:cNvPr id="0" name=""/>
        <dsp:cNvSpPr/>
      </dsp:nvSpPr>
      <dsp:spPr>
        <a:xfrm>
          <a:off x="593252" y="745097"/>
          <a:ext cx="6195831" cy="372548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71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Texto bíblico</a:t>
          </a:r>
          <a:endParaRPr lang="es-C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252" y="745097"/>
        <a:ext cx="6195831" cy="372548"/>
      </dsp:txXfrm>
    </dsp:sp>
    <dsp:sp modelId="{8163497B-24D7-4170-A3BF-A7F4B71CE8DC}">
      <dsp:nvSpPr>
        <dsp:cNvPr id="0" name=""/>
        <dsp:cNvSpPr/>
      </dsp:nvSpPr>
      <dsp:spPr>
        <a:xfrm>
          <a:off x="360409" y="698529"/>
          <a:ext cx="465686" cy="46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6BBDA-126F-4AB0-90FB-A3B6C5652393}">
      <dsp:nvSpPr>
        <dsp:cNvPr id="0" name=""/>
        <dsp:cNvSpPr/>
      </dsp:nvSpPr>
      <dsp:spPr>
        <a:xfrm>
          <a:off x="733382" y="1303850"/>
          <a:ext cx="6055700" cy="372548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71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Frases clave del texto bíblico</a:t>
          </a:r>
          <a:endParaRPr lang="es-C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3382" y="1303850"/>
        <a:ext cx="6055700" cy="372548"/>
      </dsp:txXfrm>
    </dsp:sp>
    <dsp:sp modelId="{346EB966-DAB9-4824-ADA1-7C2A4F831D8F}">
      <dsp:nvSpPr>
        <dsp:cNvPr id="0" name=""/>
        <dsp:cNvSpPr/>
      </dsp:nvSpPr>
      <dsp:spPr>
        <a:xfrm>
          <a:off x="500539" y="1257281"/>
          <a:ext cx="465686" cy="46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D0C99-FD54-4057-BACD-F459CAB00D52}">
      <dsp:nvSpPr>
        <dsp:cNvPr id="0" name=""/>
        <dsp:cNvSpPr/>
      </dsp:nvSpPr>
      <dsp:spPr>
        <a:xfrm>
          <a:off x="733382" y="1862249"/>
          <a:ext cx="6055700" cy="372548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71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Profundizamos en la Buena Noticia de Jesús</a:t>
          </a:r>
          <a:endParaRPr lang="es-C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3382" y="1862249"/>
        <a:ext cx="6055700" cy="372548"/>
      </dsp:txXfrm>
    </dsp:sp>
    <dsp:sp modelId="{D39E56DA-92C3-4D28-87A0-02F4E19F7B32}">
      <dsp:nvSpPr>
        <dsp:cNvPr id="0" name=""/>
        <dsp:cNvSpPr/>
      </dsp:nvSpPr>
      <dsp:spPr>
        <a:xfrm>
          <a:off x="500539" y="1815680"/>
          <a:ext cx="465686" cy="46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B4355-7089-4807-B06D-9F5A5AED91DA}">
      <dsp:nvSpPr>
        <dsp:cNvPr id="0" name=""/>
        <dsp:cNvSpPr/>
      </dsp:nvSpPr>
      <dsp:spPr>
        <a:xfrm>
          <a:off x="593252" y="2421002"/>
          <a:ext cx="6195831" cy="372548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71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Ideas centrales del encuentro</a:t>
          </a:r>
          <a:endParaRPr lang="es-C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252" y="2421002"/>
        <a:ext cx="6195831" cy="372548"/>
      </dsp:txXfrm>
    </dsp:sp>
    <dsp:sp modelId="{864F7396-C6C9-4E87-81FF-42F0EB2717C5}">
      <dsp:nvSpPr>
        <dsp:cNvPr id="0" name=""/>
        <dsp:cNvSpPr/>
      </dsp:nvSpPr>
      <dsp:spPr>
        <a:xfrm>
          <a:off x="360409" y="2374433"/>
          <a:ext cx="465686" cy="46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02CF6-BE32-4557-9161-E06F6CB10F69}">
      <dsp:nvSpPr>
        <dsp:cNvPr id="0" name=""/>
        <dsp:cNvSpPr/>
      </dsp:nvSpPr>
      <dsp:spPr>
        <a:xfrm>
          <a:off x="286805" y="2979754"/>
          <a:ext cx="6502278" cy="37254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71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Iglesia nos enseña</a:t>
          </a:r>
          <a:endParaRPr lang="es-C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805" y="2979754"/>
        <a:ext cx="6502278" cy="372548"/>
      </dsp:txXfrm>
    </dsp:sp>
    <dsp:sp modelId="{9A215E31-7851-4547-A2EB-E1A14D6C6943}">
      <dsp:nvSpPr>
        <dsp:cNvPr id="0" name=""/>
        <dsp:cNvSpPr/>
      </dsp:nvSpPr>
      <dsp:spPr>
        <a:xfrm>
          <a:off x="53962" y="2933186"/>
          <a:ext cx="465686" cy="46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614CB-5AC9-4D6F-9428-5839620B695A}">
      <dsp:nvSpPr>
        <dsp:cNvPr id="0" name=""/>
        <dsp:cNvSpPr/>
      </dsp:nvSpPr>
      <dsp:spPr>
        <a:xfrm>
          <a:off x="0" y="1055"/>
          <a:ext cx="2572548" cy="3040991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smtClean="0"/>
            <a:t>Con las enseñanzas de Jesús vivimos la Buen Noticia</a:t>
          </a:r>
          <a:endParaRPr lang="es-CL" sz="3200" kern="1200" dirty="0"/>
        </a:p>
      </dsp:txBody>
      <dsp:txXfrm>
        <a:off x="0" y="1055"/>
        <a:ext cx="2572548" cy="3040991"/>
      </dsp:txXfrm>
    </dsp:sp>
    <dsp:sp modelId="{E6BF6119-50BD-4BB7-AFD7-CEA4B7BAF6FF}">
      <dsp:nvSpPr>
        <dsp:cNvPr id="0" name=""/>
        <dsp:cNvSpPr/>
      </dsp:nvSpPr>
      <dsp:spPr>
        <a:xfrm>
          <a:off x="3449312" y="0"/>
          <a:ext cx="3010225" cy="304099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solidFill>
                <a:schemeClr val="tx1"/>
              </a:solidFill>
            </a:rPr>
            <a:t>En este momento se busca la interiorización de lo aprendido por parte de los catequizandos, motivando en ellos una respuesta que los comprometa a vivir con mayor coherencia su fe.</a:t>
          </a:r>
          <a:endParaRPr lang="es-CL" sz="2200" kern="1200" dirty="0">
            <a:solidFill>
              <a:schemeClr val="tx1"/>
            </a:solidFill>
          </a:endParaRPr>
        </a:p>
      </dsp:txBody>
      <dsp:txXfrm>
        <a:off x="3449312" y="0"/>
        <a:ext cx="3010225" cy="30409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0D825-B5BB-4C26-A914-B22845DD2063}">
      <dsp:nvSpPr>
        <dsp:cNvPr id="0" name=""/>
        <dsp:cNvSpPr/>
      </dsp:nvSpPr>
      <dsp:spPr>
        <a:xfrm>
          <a:off x="-3999963" y="-614047"/>
          <a:ext cx="4766744" cy="4766744"/>
        </a:xfrm>
        <a:prstGeom prst="blockArc">
          <a:avLst>
            <a:gd name="adj1" fmla="val 18900000"/>
            <a:gd name="adj2" fmla="val 2700000"/>
            <a:gd name="adj3" fmla="val 453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27557-B3E9-4586-BA5F-A34D2FC5EBCD}">
      <dsp:nvSpPr>
        <dsp:cNvPr id="0" name=""/>
        <dsp:cNvSpPr/>
      </dsp:nvSpPr>
      <dsp:spPr>
        <a:xfrm>
          <a:off x="493108" y="353864"/>
          <a:ext cx="5765502" cy="707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76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la Virgen María guardamos en el corazón</a:t>
          </a:r>
          <a:endParaRPr lang="es-CL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108" y="353864"/>
        <a:ext cx="5765502" cy="707729"/>
      </dsp:txXfrm>
    </dsp:sp>
    <dsp:sp modelId="{AD6361F4-AD74-44F7-A777-165C4AD5FD78}">
      <dsp:nvSpPr>
        <dsp:cNvPr id="0" name=""/>
        <dsp:cNvSpPr/>
      </dsp:nvSpPr>
      <dsp:spPr>
        <a:xfrm>
          <a:off x="50777" y="265398"/>
          <a:ext cx="884662" cy="884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F052C-76C1-4F0D-A461-8B5B655C44DB}">
      <dsp:nvSpPr>
        <dsp:cNvPr id="0" name=""/>
        <dsp:cNvSpPr/>
      </dsp:nvSpPr>
      <dsp:spPr>
        <a:xfrm>
          <a:off x="750368" y="1415459"/>
          <a:ext cx="5508242" cy="707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76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Compartimos la Buena Noticia de Jesús con nuestros hijos</a:t>
          </a:r>
          <a:endParaRPr lang="es-CL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0368" y="1415459"/>
        <a:ext cx="5508242" cy="707729"/>
      </dsp:txXfrm>
    </dsp:sp>
    <dsp:sp modelId="{8163497B-24D7-4170-A3BF-A7F4B71CE8DC}">
      <dsp:nvSpPr>
        <dsp:cNvPr id="0" name=""/>
        <dsp:cNvSpPr/>
      </dsp:nvSpPr>
      <dsp:spPr>
        <a:xfrm>
          <a:off x="308037" y="1326993"/>
          <a:ext cx="884662" cy="884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6BBDA-126F-4AB0-90FB-A3B6C5652393}">
      <dsp:nvSpPr>
        <dsp:cNvPr id="0" name=""/>
        <dsp:cNvSpPr/>
      </dsp:nvSpPr>
      <dsp:spPr>
        <a:xfrm>
          <a:off x="493108" y="2477054"/>
          <a:ext cx="5765502" cy="7077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76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de catequesis familiar</a:t>
          </a:r>
          <a:endParaRPr lang="es-CL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108" y="2477054"/>
        <a:ext cx="5765502" cy="707729"/>
      </dsp:txXfrm>
    </dsp:sp>
    <dsp:sp modelId="{346EB966-DAB9-4824-ADA1-7C2A4F831D8F}">
      <dsp:nvSpPr>
        <dsp:cNvPr id="0" name=""/>
        <dsp:cNvSpPr/>
      </dsp:nvSpPr>
      <dsp:spPr>
        <a:xfrm>
          <a:off x="50777" y="2388588"/>
          <a:ext cx="884662" cy="884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614CB-5AC9-4D6F-9428-5839620B695A}">
      <dsp:nvSpPr>
        <dsp:cNvPr id="0" name=""/>
        <dsp:cNvSpPr/>
      </dsp:nvSpPr>
      <dsp:spPr>
        <a:xfrm>
          <a:off x="334225" y="0"/>
          <a:ext cx="3034203" cy="304099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b="1" kern="1200" dirty="0" smtClean="0"/>
            <a:t>Celebramos nuestro encuentro con Jesús</a:t>
          </a:r>
          <a:endParaRPr lang="es-CL" sz="3000" kern="1200" dirty="0"/>
        </a:p>
      </dsp:txBody>
      <dsp:txXfrm>
        <a:off x="334225" y="0"/>
        <a:ext cx="3034203" cy="3040991"/>
      </dsp:txXfrm>
    </dsp:sp>
    <dsp:sp modelId="{E6BF6119-50BD-4BB7-AFD7-CEA4B7BAF6FF}">
      <dsp:nvSpPr>
        <dsp:cNvPr id="0" name=""/>
        <dsp:cNvSpPr/>
      </dsp:nvSpPr>
      <dsp:spPr>
        <a:xfrm>
          <a:off x="4153911" y="0"/>
          <a:ext cx="2305626" cy="30409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>
              <a:solidFill>
                <a:schemeClr val="tx1"/>
              </a:solidFill>
            </a:rPr>
            <a:t>Por medio de distintas formas oración se concluye el encuentro en un ambiente celebrativo. El encuentro termina con una breve oración final.</a:t>
          </a:r>
          <a:endParaRPr lang="es-CL" sz="2100" kern="1200" dirty="0">
            <a:solidFill>
              <a:schemeClr val="tx1"/>
            </a:solidFill>
          </a:endParaRPr>
        </a:p>
      </dsp:txBody>
      <dsp:txXfrm>
        <a:off x="4153911" y="0"/>
        <a:ext cx="2305626" cy="3040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4BAC2-8575-4D98-81E0-7B549A31FC86}">
      <dsp:nvSpPr>
        <dsp:cNvPr id="0" name=""/>
        <dsp:cNvSpPr/>
      </dsp:nvSpPr>
      <dsp:spPr>
        <a:xfrm>
          <a:off x="128101" y="2"/>
          <a:ext cx="3174150" cy="1759531"/>
        </a:xfrm>
        <a:prstGeom prst="rect">
          <a:avLst/>
        </a:prstGeom>
        <a:solidFill>
          <a:srgbClr val="7030A0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/>
            <a:t>Precatecumenado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/>
            <a:t>Catecumenado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/>
            <a:t>Purificación/Iluminación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err="1" smtClean="0"/>
            <a:t>Mistagogia</a:t>
          </a:r>
          <a:endParaRPr lang="es-CL" sz="2200" b="1" kern="1200" dirty="0"/>
        </a:p>
      </dsp:txBody>
      <dsp:txXfrm>
        <a:off x="128101" y="2"/>
        <a:ext cx="3174150" cy="1759531"/>
      </dsp:txXfrm>
    </dsp:sp>
    <dsp:sp modelId="{FD92FA97-A7E4-4199-8E2A-6E9759747CB3}">
      <dsp:nvSpPr>
        <dsp:cNvPr id="0" name=""/>
        <dsp:cNvSpPr/>
      </dsp:nvSpPr>
      <dsp:spPr>
        <a:xfrm>
          <a:off x="231679" y="1964443"/>
          <a:ext cx="2998324" cy="802222"/>
        </a:xfrm>
        <a:prstGeom prst="rect">
          <a:avLst/>
        </a:prstGeom>
        <a:solidFill>
          <a:schemeClr val="bg1"/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>
              <a:solidFill>
                <a:schemeClr val="tx1"/>
              </a:solidFill>
            </a:rPr>
            <a:t>Método catequístico</a:t>
          </a:r>
          <a:endParaRPr lang="es-CL" sz="2800" kern="1200" dirty="0">
            <a:solidFill>
              <a:schemeClr val="tx1"/>
            </a:solidFill>
          </a:endParaRPr>
        </a:p>
      </dsp:txBody>
      <dsp:txXfrm>
        <a:off x="231679" y="1964443"/>
        <a:ext cx="2998324" cy="802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0BFB6-1DA6-4005-9DA3-84BCC9024310}">
      <dsp:nvSpPr>
        <dsp:cNvPr id="0" name=""/>
        <dsp:cNvSpPr/>
      </dsp:nvSpPr>
      <dsp:spPr>
        <a:xfrm>
          <a:off x="31" y="280811"/>
          <a:ext cx="3018446" cy="11189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Preparamos el encuentro</a:t>
          </a:r>
          <a:endParaRPr lang="es-CL" sz="3100" kern="1200" dirty="0"/>
        </a:p>
      </dsp:txBody>
      <dsp:txXfrm>
        <a:off x="31" y="280811"/>
        <a:ext cx="3018446" cy="1118903"/>
      </dsp:txXfrm>
    </dsp:sp>
    <dsp:sp modelId="{B471E3C1-B082-4648-9077-21FEB6791A69}">
      <dsp:nvSpPr>
        <dsp:cNvPr id="0" name=""/>
        <dsp:cNvSpPr/>
      </dsp:nvSpPr>
      <dsp:spPr>
        <a:xfrm>
          <a:off x="31" y="1399715"/>
          <a:ext cx="3018446" cy="13615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100" kern="1200" dirty="0" smtClean="0"/>
            <a:t>Catequistas</a:t>
          </a:r>
          <a:endParaRPr lang="es-CL" sz="3100" kern="1200" dirty="0"/>
        </a:p>
      </dsp:txBody>
      <dsp:txXfrm>
        <a:off x="31" y="1399715"/>
        <a:ext cx="3018446" cy="1361520"/>
      </dsp:txXfrm>
    </dsp:sp>
    <dsp:sp modelId="{2A7DCC17-24B4-4AAA-AD0C-A0D407C2A87E}">
      <dsp:nvSpPr>
        <dsp:cNvPr id="0" name=""/>
        <dsp:cNvSpPr/>
      </dsp:nvSpPr>
      <dsp:spPr>
        <a:xfrm>
          <a:off x="3441060" y="280811"/>
          <a:ext cx="3018446" cy="111890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Desarrollamos el encuentro</a:t>
          </a:r>
          <a:endParaRPr lang="es-CL" sz="3100" kern="1200" dirty="0"/>
        </a:p>
      </dsp:txBody>
      <dsp:txXfrm>
        <a:off x="3441060" y="280811"/>
        <a:ext cx="3018446" cy="1118903"/>
      </dsp:txXfrm>
    </dsp:sp>
    <dsp:sp modelId="{DB6076F5-7FF5-4D51-AE04-671E6839EF27}">
      <dsp:nvSpPr>
        <dsp:cNvPr id="0" name=""/>
        <dsp:cNvSpPr/>
      </dsp:nvSpPr>
      <dsp:spPr>
        <a:xfrm>
          <a:off x="3441060" y="1399715"/>
          <a:ext cx="3018446" cy="136152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100" kern="1200" dirty="0" smtClean="0"/>
            <a:t>Catequistas + Catequizandos</a:t>
          </a:r>
          <a:endParaRPr lang="es-CL" sz="3100" kern="1200" dirty="0"/>
        </a:p>
      </dsp:txBody>
      <dsp:txXfrm>
        <a:off x="3441060" y="1399715"/>
        <a:ext cx="3018446" cy="1361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99F5F-8C4A-4474-ADB8-B224FB2AE058}">
      <dsp:nvSpPr>
        <dsp:cNvPr id="0" name=""/>
        <dsp:cNvSpPr/>
      </dsp:nvSpPr>
      <dsp:spPr>
        <a:xfrm>
          <a:off x="0" y="0"/>
          <a:ext cx="6459538" cy="0"/>
        </a:xfrm>
        <a:prstGeom prst="lin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CA5A-09C9-4839-B9F5-3E48A1A955F3}">
      <dsp:nvSpPr>
        <dsp:cNvPr id="0" name=""/>
        <dsp:cNvSpPr/>
      </dsp:nvSpPr>
      <dsp:spPr>
        <a:xfrm>
          <a:off x="0" y="0"/>
          <a:ext cx="1291907" cy="304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Los elementos que la integran son:</a:t>
          </a:r>
          <a:endParaRPr lang="es-CL" sz="2000" kern="1200" dirty="0"/>
        </a:p>
      </dsp:txBody>
      <dsp:txXfrm>
        <a:off x="0" y="0"/>
        <a:ext cx="1291907" cy="3042047"/>
      </dsp:txXfrm>
    </dsp:sp>
    <dsp:sp modelId="{20DDEAFC-D336-4303-AA4E-B52A6CDF4B2C}">
      <dsp:nvSpPr>
        <dsp:cNvPr id="0" name=""/>
        <dsp:cNvSpPr/>
      </dsp:nvSpPr>
      <dsp:spPr>
        <a:xfrm>
          <a:off x="1388800" y="23951"/>
          <a:ext cx="5070737" cy="47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El propósito del encuentro</a:t>
          </a:r>
          <a:endParaRPr lang="es-CL" sz="2000" kern="1200"/>
        </a:p>
      </dsp:txBody>
      <dsp:txXfrm>
        <a:off x="1388800" y="23951"/>
        <a:ext cx="5070737" cy="479033"/>
      </dsp:txXfrm>
    </dsp:sp>
    <dsp:sp modelId="{11F07CEE-2829-4F0F-B29F-867801CDAB82}">
      <dsp:nvSpPr>
        <dsp:cNvPr id="0" name=""/>
        <dsp:cNvSpPr/>
      </dsp:nvSpPr>
      <dsp:spPr>
        <a:xfrm>
          <a:off x="1291907" y="502984"/>
          <a:ext cx="51676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4917D-7E9D-475B-8E93-C375615C4EFF}">
      <dsp:nvSpPr>
        <dsp:cNvPr id="0" name=""/>
        <dsp:cNvSpPr/>
      </dsp:nvSpPr>
      <dsp:spPr>
        <a:xfrm>
          <a:off x="1388800" y="526936"/>
          <a:ext cx="5070737" cy="47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El texto bíblico.</a:t>
          </a:r>
          <a:endParaRPr lang="es-CL" sz="2000" kern="1200"/>
        </a:p>
      </dsp:txBody>
      <dsp:txXfrm>
        <a:off x="1388800" y="526936"/>
        <a:ext cx="5070737" cy="479033"/>
      </dsp:txXfrm>
    </dsp:sp>
    <dsp:sp modelId="{F90AE3B6-0699-4A6B-B7DC-6E9F3DA1B1CD}">
      <dsp:nvSpPr>
        <dsp:cNvPr id="0" name=""/>
        <dsp:cNvSpPr/>
      </dsp:nvSpPr>
      <dsp:spPr>
        <a:xfrm>
          <a:off x="1291907" y="1005969"/>
          <a:ext cx="51676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0315E-8278-4286-9153-EA0AC6B8073C}">
      <dsp:nvSpPr>
        <dsp:cNvPr id="0" name=""/>
        <dsp:cNvSpPr/>
      </dsp:nvSpPr>
      <dsp:spPr>
        <a:xfrm>
          <a:off x="1388800" y="1029921"/>
          <a:ext cx="5070737" cy="47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Una pregunta sobre el tema que se va a tratar</a:t>
          </a:r>
          <a:endParaRPr lang="es-CL" sz="2000" kern="1200"/>
        </a:p>
      </dsp:txBody>
      <dsp:txXfrm>
        <a:off x="1388800" y="1029921"/>
        <a:ext cx="5070737" cy="479033"/>
      </dsp:txXfrm>
    </dsp:sp>
    <dsp:sp modelId="{762C1485-1496-4E79-BADE-88BBF4FE794A}">
      <dsp:nvSpPr>
        <dsp:cNvPr id="0" name=""/>
        <dsp:cNvSpPr/>
      </dsp:nvSpPr>
      <dsp:spPr>
        <a:xfrm>
          <a:off x="1291907" y="1508954"/>
          <a:ext cx="51676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CFDC9-F275-4F80-8CA6-62E0CEAFD5E9}">
      <dsp:nvSpPr>
        <dsp:cNvPr id="0" name=""/>
        <dsp:cNvSpPr/>
      </dsp:nvSpPr>
      <dsp:spPr>
        <a:xfrm>
          <a:off x="1388800" y="1532906"/>
          <a:ext cx="5070737" cy="47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Momento de la Declaración</a:t>
          </a:r>
          <a:endParaRPr lang="es-CL" sz="2000" kern="1200"/>
        </a:p>
      </dsp:txBody>
      <dsp:txXfrm>
        <a:off x="1388800" y="1532906"/>
        <a:ext cx="5070737" cy="479033"/>
      </dsp:txXfrm>
    </dsp:sp>
    <dsp:sp modelId="{091EE80E-3749-4AFE-A621-CF4DDBD9B4BA}">
      <dsp:nvSpPr>
        <dsp:cNvPr id="0" name=""/>
        <dsp:cNvSpPr/>
      </dsp:nvSpPr>
      <dsp:spPr>
        <a:xfrm>
          <a:off x="1291907" y="2011939"/>
          <a:ext cx="51676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0E2BE-300A-4112-B6CE-B6D48EEFD256}">
      <dsp:nvSpPr>
        <dsp:cNvPr id="0" name=""/>
        <dsp:cNvSpPr/>
      </dsp:nvSpPr>
      <dsp:spPr>
        <a:xfrm>
          <a:off x="1388800" y="2035891"/>
          <a:ext cx="5070737" cy="47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Materiales</a:t>
          </a:r>
          <a:endParaRPr lang="es-CL" sz="2000" kern="1200"/>
        </a:p>
      </dsp:txBody>
      <dsp:txXfrm>
        <a:off x="1388800" y="2035891"/>
        <a:ext cx="5070737" cy="479033"/>
      </dsp:txXfrm>
    </dsp:sp>
    <dsp:sp modelId="{F2AC2E2C-F54C-4573-8034-347ED4BC6439}">
      <dsp:nvSpPr>
        <dsp:cNvPr id="0" name=""/>
        <dsp:cNvSpPr/>
      </dsp:nvSpPr>
      <dsp:spPr>
        <a:xfrm>
          <a:off x="1291907" y="2514924"/>
          <a:ext cx="51676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8A343-3BE0-403C-BB6A-815DBC0EF549}">
      <dsp:nvSpPr>
        <dsp:cNvPr id="0" name=""/>
        <dsp:cNvSpPr/>
      </dsp:nvSpPr>
      <dsp:spPr>
        <a:xfrm>
          <a:off x="1388800" y="2538876"/>
          <a:ext cx="5070737" cy="47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¡Enriquece el encuentro!</a:t>
          </a:r>
          <a:endParaRPr lang="es-CL" sz="2000" kern="1200"/>
        </a:p>
      </dsp:txBody>
      <dsp:txXfrm>
        <a:off x="1388800" y="2538876"/>
        <a:ext cx="5070737" cy="479033"/>
      </dsp:txXfrm>
    </dsp:sp>
    <dsp:sp modelId="{247F9A11-8897-49FF-8253-172387046737}">
      <dsp:nvSpPr>
        <dsp:cNvPr id="0" name=""/>
        <dsp:cNvSpPr/>
      </dsp:nvSpPr>
      <dsp:spPr>
        <a:xfrm>
          <a:off x="1291907" y="3017909"/>
          <a:ext cx="51676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01E9-8E0C-43ED-8BF6-D9B483D41894}">
      <dsp:nvSpPr>
        <dsp:cNvPr id="0" name=""/>
        <dsp:cNvSpPr/>
      </dsp:nvSpPr>
      <dsp:spPr>
        <a:xfrm>
          <a:off x="3523" y="1550629"/>
          <a:ext cx="1540575" cy="9243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3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Diálogo</a:t>
          </a:r>
          <a:endParaRPr lang="es-C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596" y="1577702"/>
        <a:ext cx="1486429" cy="870199"/>
      </dsp:txXfrm>
    </dsp:sp>
    <dsp:sp modelId="{B6EFD9BD-2B95-4E94-A592-768845CB00B3}">
      <dsp:nvSpPr>
        <dsp:cNvPr id="0" name=""/>
        <dsp:cNvSpPr/>
      </dsp:nvSpPr>
      <dsp:spPr>
        <a:xfrm>
          <a:off x="1698156" y="1821771"/>
          <a:ext cx="326602" cy="38206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3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8156" y="1898183"/>
        <a:ext cx="228621" cy="229238"/>
      </dsp:txXfrm>
    </dsp:sp>
    <dsp:sp modelId="{09327308-C8AF-47BC-920B-5AC4EAB0939D}">
      <dsp:nvSpPr>
        <dsp:cNvPr id="0" name=""/>
        <dsp:cNvSpPr/>
      </dsp:nvSpPr>
      <dsp:spPr>
        <a:xfrm>
          <a:off x="2160329" y="1550629"/>
          <a:ext cx="1540575" cy="9243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3750088"/>
                <a:satOff val="-5627"/>
                <a:lumOff val="-915"/>
                <a:alphaOff val="0"/>
                <a:shade val="30000"/>
                <a:satMod val="150000"/>
              </a:schemeClr>
              <a:schemeClr val="accent3">
                <a:hueOff val="3750088"/>
                <a:satOff val="-5627"/>
                <a:lumOff val="-915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Declaración</a:t>
          </a:r>
          <a:endParaRPr lang="es-C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402" y="1577702"/>
        <a:ext cx="1486429" cy="870199"/>
      </dsp:txXfrm>
    </dsp:sp>
    <dsp:sp modelId="{03680530-3FCD-48A8-9B7B-353F47D9D6CE}">
      <dsp:nvSpPr>
        <dsp:cNvPr id="0" name=""/>
        <dsp:cNvSpPr/>
      </dsp:nvSpPr>
      <dsp:spPr>
        <a:xfrm>
          <a:off x="3854962" y="1821771"/>
          <a:ext cx="326602" cy="38206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5625132"/>
                <a:satOff val="-8440"/>
                <a:lumOff val="-1373"/>
                <a:alphaOff val="0"/>
                <a:shade val="30000"/>
                <a:satMod val="150000"/>
              </a:schemeClr>
              <a:schemeClr val="accent3">
                <a:hueOff val="5625132"/>
                <a:satOff val="-8440"/>
                <a:lumOff val="-1373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4962" y="1898183"/>
        <a:ext cx="228621" cy="229238"/>
      </dsp:txXfrm>
    </dsp:sp>
    <dsp:sp modelId="{94879778-1F20-4F18-B2E1-A0EA87910CED}">
      <dsp:nvSpPr>
        <dsp:cNvPr id="0" name=""/>
        <dsp:cNvSpPr/>
      </dsp:nvSpPr>
      <dsp:spPr>
        <a:xfrm>
          <a:off x="4317135" y="1550629"/>
          <a:ext cx="1540575" cy="9243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7500176"/>
                <a:satOff val="-11253"/>
                <a:lumOff val="-1830"/>
                <a:alphaOff val="0"/>
                <a:shade val="30000"/>
                <a:satMod val="150000"/>
              </a:schemeClr>
              <a:schemeClr val="accent3">
                <a:hueOff val="7500176"/>
                <a:satOff val="-11253"/>
                <a:lumOff val="-183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Invitación a una respuesta</a:t>
          </a:r>
          <a:endParaRPr lang="es-C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4208" y="1577702"/>
        <a:ext cx="1486429" cy="870199"/>
      </dsp:txXfrm>
    </dsp:sp>
    <dsp:sp modelId="{79E7F421-4BA5-4036-BAF7-1AC76CE7311C}">
      <dsp:nvSpPr>
        <dsp:cNvPr id="0" name=""/>
        <dsp:cNvSpPr/>
      </dsp:nvSpPr>
      <dsp:spPr>
        <a:xfrm>
          <a:off x="6011768" y="1821771"/>
          <a:ext cx="326602" cy="38206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11250264"/>
                <a:satOff val="-16880"/>
                <a:lumOff val="-2745"/>
                <a:alphaOff val="0"/>
                <a:shade val="30000"/>
                <a:satMod val="150000"/>
              </a:schemeClr>
              <a:schemeClr val="accent3">
                <a:hueOff val="11250264"/>
                <a:satOff val="-16880"/>
                <a:lumOff val="-2745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11768" y="1898183"/>
        <a:ext cx="228621" cy="229238"/>
      </dsp:txXfrm>
    </dsp:sp>
    <dsp:sp modelId="{11DEEA8B-24BC-4B75-A389-372027848861}">
      <dsp:nvSpPr>
        <dsp:cNvPr id="0" name=""/>
        <dsp:cNvSpPr/>
      </dsp:nvSpPr>
      <dsp:spPr>
        <a:xfrm>
          <a:off x="6473941" y="1550629"/>
          <a:ext cx="1540575" cy="9243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11250264"/>
                <a:satOff val="-16880"/>
                <a:lumOff val="-2745"/>
                <a:alphaOff val="0"/>
                <a:shade val="30000"/>
                <a:satMod val="150000"/>
              </a:schemeClr>
              <a:schemeClr val="accent3">
                <a:hueOff val="11250264"/>
                <a:satOff val="-16880"/>
                <a:lumOff val="-2745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Expresión de la respuesta</a:t>
          </a:r>
          <a:endParaRPr lang="es-C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1014" y="1577702"/>
        <a:ext cx="1486429" cy="870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6EDD0-DF19-4835-8BA1-F68B127077F5}">
      <dsp:nvSpPr>
        <dsp:cNvPr id="0" name=""/>
        <dsp:cNvSpPr/>
      </dsp:nvSpPr>
      <dsp:spPr>
        <a:xfrm>
          <a:off x="0" y="0"/>
          <a:ext cx="6459538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0F68D-490B-4E62-8373-4D9FB3A834BD}">
      <dsp:nvSpPr>
        <dsp:cNvPr id="0" name=""/>
        <dsp:cNvSpPr/>
      </dsp:nvSpPr>
      <dsp:spPr>
        <a:xfrm>
          <a:off x="0" y="0"/>
          <a:ext cx="1291907" cy="353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Este apartado incluye los siguientes elementos:</a:t>
          </a:r>
          <a:endParaRPr lang="es-CL" sz="1900" kern="1200"/>
        </a:p>
      </dsp:txBody>
      <dsp:txXfrm>
        <a:off x="0" y="0"/>
        <a:ext cx="1291907" cy="3538649"/>
      </dsp:txXfrm>
    </dsp:sp>
    <dsp:sp modelId="{053979C9-A03F-4758-987B-9695D7E7F491}">
      <dsp:nvSpPr>
        <dsp:cNvPr id="0" name=""/>
        <dsp:cNvSpPr/>
      </dsp:nvSpPr>
      <dsp:spPr>
        <a:xfrm>
          <a:off x="1388800" y="27861"/>
          <a:ext cx="5070737" cy="55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Oración Inicial</a:t>
          </a:r>
          <a:endParaRPr lang="es-CL" sz="2500" kern="1200" dirty="0"/>
        </a:p>
      </dsp:txBody>
      <dsp:txXfrm>
        <a:off x="1388800" y="27861"/>
        <a:ext cx="5070737" cy="557233"/>
      </dsp:txXfrm>
    </dsp:sp>
    <dsp:sp modelId="{751DCD34-802D-4903-AE91-FCB656995430}">
      <dsp:nvSpPr>
        <dsp:cNvPr id="0" name=""/>
        <dsp:cNvSpPr/>
      </dsp:nvSpPr>
      <dsp:spPr>
        <a:xfrm>
          <a:off x="1291907" y="585095"/>
          <a:ext cx="51676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5E1A8-92EB-4A9D-9E8D-EC6CDB8DCC17}">
      <dsp:nvSpPr>
        <dsp:cNvPr id="0" name=""/>
        <dsp:cNvSpPr/>
      </dsp:nvSpPr>
      <dsp:spPr>
        <a:xfrm>
          <a:off x="1388800" y="612956"/>
          <a:ext cx="5070737" cy="55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Propósito del encuentro</a:t>
          </a:r>
          <a:endParaRPr lang="es-CL" sz="2500" kern="1200" dirty="0"/>
        </a:p>
      </dsp:txBody>
      <dsp:txXfrm>
        <a:off x="1388800" y="612956"/>
        <a:ext cx="5070737" cy="557233"/>
      </dsp:txXfrm>
    </dsp:sp>
    <dsp:sp modelId="{220318CC-7721-4AB0-8BBC-A92BDB4FDF28}">
      <dsp:nvSpPr>
        <dsp:cNvPr id="0" name=""/>
        <dsp:cNvSpPr/>
      </dsp:nvSpPr>
      <dsp:spPr>
        <a:xfrm>
          <a:off x="1291907" y="1170190"/>
          <a:ext cx="51676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03D11-4CDD-4F69-B74F-1F4FFC07A84E}">
      <dsp:nvSpPr>
        <dsp:cNvPr id="0" name=""/>
        <dsp:cNvSpPr/>
      </dsp:nvSpPr>
      <dsp:spPr>
        <a:xfrm>
          <a:off x="1388800" y="1198052"/>
          <a:ext cx="5070737" cy="55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Profundización del texto bíblico</a:t>
          </a:r>
          <a:endParaRPr lang="es-CL" sz="2500" kern="1200" dirty="0"/>
        </a:p>
      </dsp:txBody>
      <dsp:txXfrm>
        <a:off x="1388800" y="1198052"/>
        <a:ext cx="5070737" cy="557233"/>
      </dsp:txXfrm>
    </dsp:sp>
    <dsp:sp modelId="{CEAE4BBD-5A05-4C0C-9A11-2F67C05AD0C2}">
      <dsp:nvSpPr>
        <dsp:cNvPr id="0" name=""/>
        <dsp:cNvSpPr/>
      </dsp:nvSpPr>
      <dsp:spPr>
        <a:xfrm>
          <a:off x="1291907" y="1755285"/>
          <a:ext cx="51676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C2072-D147-4707-9036-376E6302F2B9}">
      <dsp:nvSpPr>
        <dsp:cNvPr id="0" name=""/>
        <dsp:cNvSpPr/>
      </dsp:nvSpPr>
      <dsp:spPr>
        <a:xfrm>
          <a:off x="1388800" y="1783147"/>
          <a:ext cx="5070737" cy="55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Oración</a:t>
          </a:r>
          <a:endParaRPr lang="es-CL" sz="2500" kern="1200" dirty="0"/>
        </a:p>
      </dsp:txBody>
      <dsp:txXfrm>
        <a:off x="1388800" y="1783147"/>
        <a:ext cx="5070737" cy="557233"/>
      </dsp:txXfrm>
    </dsp:sp>
    <dsp:sp modelId="{CF2ADD30-0095-4246-908C-BCA4FC911C8A}">
      <dsp:nvSpPr>
        <dsp:cNvPr id="0" name=""/>
        <dsp:cNvSpPr/>
      </dsp:nvSpPr>
      <dsp:spPr>
        <a:xfrm>
          <a:off x="1291907" y="2340380"/>
          <a:ext cx="51676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37533-42D3-48E6-892C-88F4F27DFB12}">
      <dsp:nvSpPr>
        <dsp:cNvPr id="0" name=""/>
        <dsp:cNvSpPr/>
      </dsp:nvSpPr>
      <dsp:spPr>
        <a:xfrm>
          <a:off x="1388800" y="2368242"/>
          <a:ext cx="5070737" cy="55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Materiales</a:t>
          </a:r>
          <a:endParaRPr lang="es-CL" sz="2500" kern="1200" dirty="0"/>
        </a:p>
      </dsp:txBody>
      <dsp:txXfrm>
        <a:off x="1388800" y="2368242"/>
        <a:ext cx="5070737" cy="557233"/>
      </dsp:txXfrm>
    </dsp:sp>
    <dsp:sp modelId="{874F57C7-D27F-443B-998B-F00B60ACAF7E}">
      <dsp:nvSpPr>
        <dsp:cNvPr id="0" name=""/>
        <dsp:cNvSpPr/>
      </dsp:nvSpPr>
      <dsp:spPr>
        <a:xfrm>
          <a:off x="1291907" y="2925476"/>
          <a:ext cx="51676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0E73F-569F-4C44-853F-8FF12714446F}">
      <dsp:nvSpPr>
        <dsp:cNvPr id="0" name=""/>
        <dsp:cNvSpPr/>
      </dsp:nvSpPr>
      <dsp:spPr>
        <a:xfrm>
          <a:off x="1388800" y="2953337"/>
          <a:ext cx="5070737" cy="55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¡Enriquece el Encuentro!</a:t>
          </a:r>
          <a:endParaRPr lang="es-CL" sz="2500" kern="1200" dirty="0"/>
        </a:p>
      </dsp:txBody>
      <dsp:txXfrm>
        <a:off x="1388800" y="2953337"/>
        <a:ext cx="5070737" cy="557233"/>
      </dsp:txXfrm>
    </dsp:sp>
    <dsp:sp modelId="{CBED1525-F311-480D-A91D-645E9F8D49EF}">
      <dsp:nvSpPr>
        <dsp:cNvPr id="0" name=""/>
        <dsp:cNvSpPr/>
      </dsp:nvSpPr>
      <dsp:spPr>
        <a:xfrm>
          <a:off x="1291907" y="3510571"/>
          <a:ext cx="51676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89A3F-7AAE-4F2A-967D-CA2881CEBA82}">
      <dsp:nvSpPr>
        <dsp:cNvPr id="0" name=""/>
        <dsp:cNvSpPr/>
      </dsp:nvSpPr>
      <dsp:spPr>
        <a:xfrm>
          <a:off x="484465" y="0"/>
          <a:ext cx="5490607" cy="313234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ABFA32-B6EE-4533-8434-EF2DF37DF9F2}">
      <dsp:nvSpPr>
        <dsp:cNvPr id="0" name=""/>
        <dsp:cNvSpPr/>
      </dsp:nvSpPr>
      <dsp:spPr>
        <a:xfrm>
          <a:off x="5352" y="939704"/>
          <a:ext cx="1546682" cy="125293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3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Experiencia</a:t>
          </a:r>
          <a:endParaRPr lang="es-C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15" y="1000867"/>
        <a:ext cx="1424356" cy="1130613"/>
      </dsp:txXfrm>
    </dsp:sp>
    <dsp:sp modelId="{F5B754E4-1598-4823-AAC8-285EE28DEF1E}">
      <dsp:nvSpPr>
        <dsp:cNvPr id="0" name=""/>
        <dsp:cNvSpPr/>
      </dsp:nvSpPr>
      <dsp:spPr>
        <a:xfrm>
          <a:off x="1639402" y="939704"/>
          <a:ext cx="1546682" cy="125293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3750088"/>
                <a:satOff val="-5627"/>
                <a:lumOff val="-915"/>
                <a:alphaOff val="0"/>
                <a:shade val="30000"/>
                <a:satMod val="150000"/>
              </a:schemeClr>
              <a:schemeClr val="accent3">
                <a:hueOff val="3750088"/>
                <a:satOff val="-5627"/>
                <a:lumOff val="-915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Anuncio</a:t>
          </a:r>
          <a:endParaRPr lang="es-C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00565" y="1000867"/>
        <a:ext cx="1424356" cy="1130613"/>
      </dsp:txXfrm>
    </dsp:sp>
    <dsp:sp modelId="{9FA8FC7A-F4DF-4DA2-B4F1-283948D5FCF3}">
      <dsp:nvSpPr>
        <dsp:cNvPr id="0" name=""/>
        <dsp:cNvSpPr/>
      </dsp:nvSpPr>
      <dsp:spPr>
        <a:xfrm>
          <a:off x="3273452" y="939704"/>
          <a:ext cx="1546682" cy="125293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7500176"/>
                <a:satOff val="-11253"/>
                <a:lumOff val="-1830"/>
                <a:alphaOff val="0"/>
                <a:shade val="30000"/>
                <a:satMod val="150000"/>
              </a:schemeClr>
              <a:schemeClr val="accent3">
                <a:hueOff val="7500176"/>
                <a:satOff val="-11253"/>
                <a:lumOff val="-183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Compromiso y Misión</a:t>
          </a:r>
          <a:endParaRPr lang="es-C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4615" y="1000867"/>
        <a:ext cx="1424356" cy="1130613"/>
      </dsp:txXfrm>
    </dsp:sp>
    <dsp:sp modelId="{894C2AE7-570A-4018-9811-5870CBE2CB7A}">
      <dsp:nvSpPr>
        <dsp:cNvPr id="0" name=""/>
        <dsp:cNvSpPr/>
      </dsp:nvSpPr>
      <dsp:spPr>
        <a:xfrm>
          <a:off x="4907503" y="939704"/>
          <a:ext cx="1546682" cy="125293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1250264"/>
                <a:satOff val="-16880"/>
                <a:lumOff val="-2745"/>
                <a:alphaOff val="0"/>
                <a:shade val="30000"/>
                <a:satMod val="150000"/>
              </a:schemeClr>
              <a:schemeClr val="accent3">
                <a:hueOff val="11250264"/>
                <a:satOff val="-16880"/>
                <a:lumOff val="-2745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Oración y alabanza</a:t>
          </a:r>
          <a:endParaRPr lang="es-C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8666" y="1000867"/>
        <a:ext cx="1424356" cy="1130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07250-6D4C-4A86-BA70-A4DF3AE54BF0}">
      <dsp:nvSpPr>
        <dsp:cNvPr id="0" name=""/>
        <dsp:cNvSpPr/>
      </dsp:nvSpPr>
      <dsp:spPr>
        <a:xfrm rot="5400000">
          <a:off x="4789570" y="-1902108"/>
          <a:ext cx="898384" cy="49306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Quiere generar un clima de acogida, conocimiento y cariño entre los integrantes de la comunidad. </a:t>
          </a:r>
          <a:endParaRPr lang="es-CL" sz="1800" kern="1200" dirty="0"/>
        </a:p>
      </dsp:txBody>
      <dsp:txXfrm rot="-5400000">
        <a:off x="2773463" y="157854"/>
        <a:ext cx="4886745" cy="810674"/>
      </dsp:txXfrm>
    </dsp:sp>
    <dsp:sp modelId="{2A65C629-8557-486C-ADAE-66BD912CFC1A}">
      <dsp:nvSpPr>
        <dsp:cNvPr id="0" name=""/>
        <dsp:cNvSpPr/>
      </dsp:nvSpPr>
      <dsp:spPr>
        <a:xfrm>
          <a:off x="0" y="1701"/>
          <a:ext cx="2773462" cy="11229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0000"/>
              </a:schemeClr>
              <a:schemeClr val="accent2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Acogida</a:t>
          </a:r>
          <a:endParaRPr lang="es-CL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19" y="56520"/>
        <a:ext cx="2663824" cy="1013342"/>
      </dsp:txXfrm>
    </dsp:sp>
    <dsp:sp modelId="{671F8052-048C-43CB-8A31-96D273938983}">
      <dsp:nvSpPr>
        <dsp:cNvPr id="0" name=""/>
        <dsp:cNvSpPr/>
      </dsp:nvSpPr>
      <dsp:spPr>
        <a:xfrm rot="5400000">
          <a:off x="4789570" y="-722978"/>
          <a:ext cx="898384" cy="49306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Ayuda a ir asumiendo la vida de cada uno y de la comunidad bajo la mirada de Dios, que nos acompaña en cada encuentro.</a:t>
          </a:r>
          <a:endParaRPr lang="es-CL" sz="1800" kern="1200" dirty="0"/>
        </a:p>
      </dsp:txBody>
      <dsp:txXfrm rot="-5400000">
        <a:off x="2773463" y="1336984"/>
        <a:ext cx="4886745" cy="810674"/>
      </dsp:txXfrm>
    </dsp:sp>
    <dsp:sp modelId="{EB6A7708-CE8C-42A1-A890-7295C80A7CE0}">
      <dsp:nvSpPr>
        <dsp:cNvPr id="0" name=""/>
        <dsp:cNvSpPr/>
      </dsp:nvSpPr>
      <dsp:spPr>
        <a:xfrm>
          <a:off x="0" y="1180831"/>
          <a:ext cx="2773462" cy="11229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0000"/>
              </a:schemeClr>
              <a:schemeClr val="accent3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Oramos al Señor</a:t>
          </a:r>
          <a:endParaRPr lang="es-CL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19" y="1235650"/>
        <a:ext cx="2663824" cy="1013342"/>
      </dsp:txXfrm>
    </dsp:sp>
    <dsp:sp modelId="{3B083CF0-8E46-4222-913E-2E15061A1DD9}">
      <dsp:nvSpPr>
        <dsp:cNvPr id="0" name=""/>
        <dsp:cNvSpPr/>
      </dsp:nvSpPr>
      <dsp:spPr>
        <a:xfrm rot="5400000">
          <a:off x="4789570" y="456151"/>
          <a:ext cx="898384" cy="49306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Nos ayuda a recordar lo vivido en los encuentros anteriores para, desde ahí, retomar el camino en el encuentro de hoy.  Junto a ello se comparte lo ocurrido en la Catequesis Familiar en el hogar. </a:t>
          </a:r>
          <a:endParaRPr lang="es-CL" sz="1600" kern="1200" dirty="0"/>
        </a:p>
      </dsp:txBody>
      <dsp:txXfrm rot="-5400000">
        <a:off x="2773463" y="2516114"/>
        <a:ext cx="4886745" cy="810674"/>
      </dsp:txXfrm>
    </dsp:sp>
    <dsp:sp modelId="{41B446B0-E362-437E-9324-64F2CA2CCFE6}">
      <dsp:nvSpPr>
        <dsp:cNvPr id="0" name=""/>
        <dsp:cNvSpPr/>
      </dsp:nvSpPr>
      <dsp:spPr>
        <a:xfrm>
          <a:off x="0" y="2359960"/>
          <a:ext cx="2773462" cy="11229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0000"/>
              </a:schemeClr>
              <a:schemeClr val="accent4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Compartimos nuestro camino</a:t>
          </a:r>
          <a:endParaRPr lang="es-CL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19" y="2414779"/>
        <a:ext cx="2663824" cy="10133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1768B-7BAF-45D0-B55A-52B028A58037}">
      <dsp:nvSpPr>
        <dsp:cNvPr id="0" name=""/>
        <dsp:cNvSpPr/>
      </dsp:nvSpPr>
      <dsp:spPr>
        <a:xfrm>
          <a:off x="282085" y="966"/>
          <a:ext cx="3018760" cy="304011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b="1" kern="1200" dirty="0" smtClean="0"/>
            <a:t>Jesús nos invita a mirar nuestra vida</a:t>
          </a:r>
          <a:endParaRPr lang="es-CL" sz="3600" b="1" kern="1200" dirty="0"/>
        </a:p>
      </dsp:txBody>
      <dsp:txXfrm>
        <a:off x="282085" y="966"/>
        <a:ext cx="3018760" cy="3040113"/>
      </dsp:txXfrm>
    </dsp:sp>
    <dsp:sp modelId="{D9128E6E-7190-4710-9376-C5DD627B606A}">
      <dsp:nvSpPr>
        <dsp:cNvPr id="0" name=""/>
        <dsp:cNvSpPr/>
      </dsp:nvSpPr>
      <dsp:spPr>
        <a:xfrm>
          <a:off x="3986963" y="1933"/>
          <a:ext cx="3812588" cy="3040113"/>
        </a:xfrm>
        <a:prstGeom prst="rect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solidFill>
                <a:schemeClr val="tx1"/>
              </a:solidFill>
            </a:rPr>
            <a:t>Consiste en una actividad que conecta con las experiencias vitales de los integrantes del grupo en relación al tema que se aborda en el encuentro, y que permite introducir al mensaje que luego traerá el texto bíblico.</a:t>
          </a:r>
          <a:endParaRPr lang="es-CL" sz="2300" kern="1200" dirty="0">
            <a:solidFill>
              <a:schemeClr val="tx1"/>
            </a:solidFill>
          </a:endParaRPr>
        </a:p>
      </dsp:txBody>
      <dsp:txXfrm>
        <a:off x="3986963" y="1933"/>
        <a:ext cx="3812588" cy="3040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ltitud2.png"/>
          <p:cNvPicPr>
            <a:picLocks noChangeAspect="1"/>
          </p:cNvPicPr>
          <p:nvPr/>
        </p:nvPicPr>
        <p:blipFill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6" y="1720127"/>
            <a:ext cx="9177484" cy="3430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1250"/>
            <a:ext cx="6477000" cy="1125536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ithos Pro Regular"/>
                <a:ea typeface="+mj-ea"/>
                <a:cs typeface="Lithos Pro Regular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247824"/>
            <a:ext cx="6477000" cy="880566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b="0" i="0" kern="1200">
                <a:solidFill>
                  <a:schemeClr val="tx1"/>
                </a:solidFill>
                <a:latin typeface="Lithos Pro Regular"/>
                <a:ea typeface="+mn-ea"/>
                <a:cs typeface="Lithos Pr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5162"/>
            <a:ext cx="1984248" cy="20574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4725162"/>
            <a:ext cx="3813048" cy="20574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4725162"/>
            <a:ext cx="685800" cy="20574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logo inpas abajo.pn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6" y="111250"/>
            <a:ext cx="419163" cy="5000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064525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1631157"/>
            <a:ext cx="3566160" cy="271224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064525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1631157"/>
            <a:ext cx="3566160" cy="271224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422781"/>
            <a:ext cx="3228975" cy="107156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422781"/>
            <a:ext cx="3228975" cy="107156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422781"/>
            <a:ext cx="3228975" cy="107156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422781"/>
            <a:ext cx="3228975" cy="107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731520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731520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niños2.png"/>
          <p:cNvPicPr>
            <a:picLocks noChangeAspect="1"/>
          </p:cNvPicPr>
          <p:nvPr/>
        </p:nvPicPr>
        <p:blipFill>
          <a:blip r:embed="rId2" cstate="screen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450" y="2743674"/>
            <a:ext cx="1965550" cy="2668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 descr="niños2.png"/>
          <p:cNvPicPr>
            <a:picLocks noChangeAspect="1"/>
          </p:cNvPicPr>
          <p:nvPr/>
        </p:nvPicPr>
        <p:blipFill>
          <a:blip r:embed="rId2" cstate="screen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450" y="2743674"/>
            <a:ext cx="1965550" cy="2668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7536"/>
            <a:ext cx="3563938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276367"/>
            <a:ext cx="3566160" cy="422062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149523"/>
            <a:ext cx="3563938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143000"/>
            <a:ext cx="356616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024987"/>
            <a:ext cx="3566160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9" y="379237"/>
            <a:ext cx="3850925" cy="413720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500671"/>
            <a:ext cx="3468664" cy="38435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2640599"/>
            <a:ext cx="4088024" cy="2269515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8" y="2761935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180942"/>
            <a:ext cx="4088024" cy="2269515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0" y="302278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143000"/>
            <a:ext cx="356616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024987"/>
            <a:ext cx="3566160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3" y="284325"/>
            <a:ext cx="5031327" cy="258248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6552"/>
            <a:ext cx="7315200" cy="740978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8" y="423423"/>
            <a:ext cx="4653577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301353"/>
            <a:ext cx="6459564" cy="304204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 descr="logo inpas abajo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6" y="111250"/>
            <a:ext cx="278327" cy="332027"/>
          </a:xfrm>
          <a:prstGeom prst="rect">
            <a:avLst/>
          </a:prstGeom>
        </p:spPr>
      </p:pic>
      <p:pic>
        <p:nvPicPr>
          <p:cNvPr id="10" name="Imagen 9" descr="niños2.png"/>
          <p:cNvPicPr>
            <a:picLocks noChangeAspect="1"/>
          </p:cNvPicPr>
          <p:nvPr/>
        </p:nvPicPr>
        <p:blipFill>
          <a:blip r:embed="rId4" cstate="screen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450" y="2743674"/>
            <a:ext cx="1965550" cy="2668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87276"/>
            <a:ext cx="3969060" cy="2779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2" y="228749"/>
            <a:ext cx="3598455" cy="25006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0" y="242356"/>
            <a:ext cx="4792693" cy="2582484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380751"/>
            <a:ext cx="4432860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4580"/>
            <a:ext cx="7315200" cy="74295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1" y="377428"/>
            <a:ext cx="7313613" cy="6512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1" y="1301353"/>
            <a:ext cx="6459564" cy="304204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pic>
        <p:nvPicPr>
          <p:cNvPr id="10" name="Imagen 9" descr="catequista1.png"/>
          <p:cNvPicPr>
            <a:picLocks noChangeAspect="1"/>
          </p:cNvPicPr>
          <p:nvPr userDrawn="1"/>
        </p:nvPicPr>
        <p:blipFill>
          <a:blip r:embed="rId2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202" y="1127763"/>
            <a:ext cx="2438481" cy="4572152"/>
          </a:xfrm>
          <a:prstGeom prst="rect">
            <a:avLst/>
          </a:prstGeom>
        </p:spPr>
      </p:pic>
      <p:pic>
        <p:nvPicPr>
          <p:cNvPr id="11" name="Imagen 10" descr="catequista2.png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149" y="1710290"/>
            <a:ext cx="2528837" cy="3576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1" y="377428"/>
            <a:ext cx="7313613" cy="6512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4401" y="1301353"/>
            <a:ext cx="6459564" cy="304204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pic>
        <p:nvPicPr>
          <p:cNvPr id="11" name="Imagen 10" descr="catequista1.png"/>
          <p:cNvPicPr>
            <a:picLocks noChangeAspect="1"/>
          </p:cNvPicPr>
          <p:nvPr userDrawn="1"/>
        </p:nvPicPr>
        <p:blipFill>
          <a:blip r:embed="rId2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202" y="1127763"/>
            <a:ext cx="2438481" cy="4572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marca de a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42121" y="1353240"/>
            <a:ext cx="8021782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2874821"/>
            <a:ext cx="4724400" cy="907473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3792682"/>
            <a:ext cx="4724400" cy="867440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4058"/>
            <a:ext cx="1981200" cy="204788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4724058"/>
            <a:ext cx="3810000" cy="204788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4734294"/>
            <a:ext cx="685800" cy="198817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 descr="niños2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2768" y="2723408"/>
            <a:ext cx="1965550" cy="26684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921"/>
            <a:ext cx="7772400" cy="1021556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0" i="0" kern="1200" cap="none" baseline="0">
                <a:solidFill>
                  <a:schemeClr val="tx1"/>
                </a:solidFill>
                <a:latin typeface="Lithos Pro Regular"/>
                <a:ea typeface="+mj-ea"/>
                <a:cs typeface="Lithos Pro Regular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762"/>
            <a:ext cx="7772400" cy="740664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niños2.png"/>
          <p:cNvPicPr>
            <a:picLocks noChangeAspect="1"/>
          </p:cNvPicPr>
          <p:nvPr/>
        </p:nvPicPr>
        <p:blipFill>
          <a:blip r:embed="rId2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450" y="2743674"/>
            <a:ext cx="1965550" cy="26684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ción con marca de a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4" y="1267385"/>
            <a:ext cx="8431303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47265"/>
            <a:ext cx="5334000" cy="1021556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0464"/>
            <a:ext cx="5334000" cy="737315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niños2.png"/>
          <p:cNvPicPr>
            <a:picLocks noChangeAspect="1"/>
          </p:cNvPicPr>
          <p:nvPr/>
        </p:nvPicPr>
        <p:blipFill>
          <a:blip r:embed="rId2" cstate="screen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450" y="2743674"/>
            <a:ext cx="1965550" cy="26684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3052353"/>
            <a:ext cx="5538788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0"/>
            </a:lvl1pPr>
          </a:lstStyle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3" y="333885"/>
            <a:ext cx="5416247" cy="272262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8" y="474474"/>
            <a:ext cx="5009597" cy="244144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3923180"/>
            <a:ext cx="5532958" cy="64882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  <p:pic>
        <p:nvPicPr>
          <p:cNvPr id="14" name="Imagen 13" descr="niños2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450" y="284794"/>
            <a:ext cx="1965550" cy="2668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1" y="377428"/>
            <a:ext cx="7313613" cy="6512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68449" y="1301353"/>
            <a:ext cx="6459564" cy="304204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pic>
        <p:nvPicPr>
          <p:cNvPr id="10" name="Imagen 9" descr="catequista2.png"/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149" y="1710290"/>
            <a:ext cx="2528837" cy="3576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Relationship Id="rId27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screen">
            <a:alphaModFix amt="3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5-11-09 a las 10.22.43.png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377428"/>
            <a:ext cx="7313613" cy="651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301353"/>
            <a:ext cx="7313613" cy="304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4735846"/>
            <a:ext cx="1295400" cy="198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931A717-5919-3A4C-A51C-2FD06633B9B3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8" y="4729348"/>
            <a:ext cx="3717967" cy="194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4107073"/>
            <a:ext cx="1483056" cy="63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11AA8D5-81C9-864C-BD24-E269484101B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8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ithos Pro Regular"/>
          <a:ea typeface="+mj-ea"/>
          <a:cs typeface="Lithos Pro Regular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5"/>
        </a:buBlip>
        <a:defRPr sz="2400" kern="1200">
          <a:solidFill>
            <a:schemeClr val="tx1"/>
          </a:solidFill>
          <a:latin typeface="Candara"/>
          <a:ea typeface="+mn-ea"/>
          <a:cs typeface="Candara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200" kern="1200">
          <a:solidFill>
            <a:schemeClr val="tx1"/>
          </a:solidFill>
          <a:latin typeface="Candara"/>
          <a:ea typeface="+mn-ea"/>
          <a:cs typeface="Candara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7"/>
        </a:buBlip>
        <a:defRPr sz="2000" kern="1200">
          <a:solidFill>
            <a:schemeClr val="tx1"/>
          </a:solidFill>
          <a:latin typeface="Candara"/>
          <a:ea typeface="+mn-ea"/>
          <a:cs typeface="Candara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7"/>
        </a:buBlip>
        <a:defRPr sz="1800" kern="1200">
          <a:solidFill>
            <a:schemeClr val="tx1"/>
          </a:solidFill>
          <a:latin typeface="Candara"/>
          <a:ea typeface="+mn-ea"/>
          <a:cs typeface="Candara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7"/>
        </a:buBlip>
        <a:defRPr sz="1800" kern="1200">
          <a:solidFill>
            <a:schemeClr val="tx1"/>
          </a:solidFill>
          <a:latin typeface="Candara"/>
          <a:ea typeface="+mn-ea"/>
          <a:cs typeface="Candara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7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6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0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7864" y="1275606"/>
            <a:ext cx="6477000" cy="1125536"/>
          </a:xfrm>
        </p:spPr>
        <p:txBody>
          <a:bodyPr/>
          <a:lstStyle/>
          <a:p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método en la </a:t>
            </a:r>
            <a:b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CATEQUESIS FAMILIAR</a:t>
            </a:r>
            <a:endParaRPr lang="es-C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2303" y="3939902"/>
            <a:ext cx="4920808" cy="880566"/>
          </a:xfrm>
        </p:spPr>
        <p:txBody>
          <a:bodyPr/>
          <a:lstStyle/>
          <a:p>
            <a:r>
              <a:rPr lang="es-CL" dirty="0" smtClean="0"/>
              <a:t>El Señor sale a nuestro encuentro </a:t>
            </a:r>
            <a:r>
              <a:rPr lang="es-CL" dirty="0" smtClean="0"/>
              <a:t>Primer </a:t>
            </a:r>
            <a:r>
              <a:rPr lang="es-CL" dirty="0" smtClean="0"/>
              <a:t>año</a:t>
            </a:r>
            <a:endParaRPr lang="es-CL" dirty="0"/>
          </a:p>
        </p:txBody>
      </p:sp>
      <p:pic>
        <p:nvPicPr>
          <p:cNvPr id="5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4198"/>
            <a:ext cx="137806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32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60307"/>
            <a:ext cx="8229599" cy="651272"/>
          </a:xfrm>
        </p:spPr>
        <p:txBody>
          <a:bodyPr/>
          <a:lstStyle/>
          <a:p>
            <a:pPr algn="l"/>
            <a:r>
              <a:rPr lang="es-CL" sz="36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Desarrollamos </a:t>
            </a:r>
            <a:r>
              <a:rPr lang="es-CL" sz="36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encuentro</a:t>
            </a:r>
            <a:endParaRPr lang="es-CL" sz="36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26297"/>
            <a:ext cx="7560840" cy="1324403"/>
          </a:xfrm>
        </p:spPr>
        <p:txBody>
          <a:bodyPr>
            <a:normAutofit/>
          </a:bodyPr>
          <a:lstStyle/>
          <a:p>
            <a:pPr lvl="0" algn="just"/>
            <a:r>
              <a:rPr lang="es-ES_tradnl" dirty="0"/>
              <a:t>En esta sección se encuentra el desarrollo que el catequista realiza junto a los catequizandos, y se estructura en torno a cuatro grandes momentos.</a:t>
            </a:r>
            <a:endParaRPr lang="es-CL" dirty="0"/>
          </a:p>
          <a:p>
            <a:endParaRPr lang="es-CL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195657" y="3003798"/>
            <a:ext cx="6459564" cy="132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21701181"/>
              </p:ext>
            </p:extLst>
          </p:nvPr>
        </p:nvGraphicFramePr>
        <p:xfrm>
          <a:off x="573322" y="1653196"/>
          <a:ext cx="8018041" cy="4025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06352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2676" y="771550"/>
            <a:ext cx="7704856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3616" y="555526"/>
            <a:ext cx="4050450" cy="651272"/>
          </a:xfrm>
          <a:solidFill>
            <a:srgbClr val="CC9900"/>
          </a:solidFill>
        </p:spPr>
        <p:txBody>
          <a:bodyPr/>
          <a:lstStyle/>
          <a:p>
            <a:r>
              <a:rPr lang="es-C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ACOGIDA</a:t>
            </a:r>
            <a:endParaRPr lang="es-C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7" y="1707654"/>
            <a:ext cx="4248472" cy="3042047"/>
          </a:xfrm>
        </p:spPr>
        <p:txBody>
          <a:bodyPr/>
          <a:lstStyle/>
          <a:p>
            <a:r>
              <a:rPr lang="es-CL" b="1" dirty="0" smtClean="0"/>
              <a:t>Todo este momento se abre con un espacio de acogida y oración.</a:t>
            </a:r>
          </a:p>
          <a:p>
            <a:r>
              <a:rPr lang="es-CL" b="1" dirty="0" smtClean="0"/>
              <a:t>Viene a ser un preámbulo a los cuatro momentos que comprende esta sección.</a:t>
            </a:r>
            <a:endParaRPr lang="es-CL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9" y="1587537"/>
            <a:ext cx="3726414" cy="218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2954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12676" y="771550"/>
            <a:ext cx="7704856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545927"/>
            <a:ext cx="4066070" cy="3042047"/>
          </a:xfrm>
        </p:spPr>
        <p:txBody>
          <a:bodyPr>
            <a:normAutofit/>
          </a:bodyPr>
          <a:lstStyle/>
          <a:p>
            <a:r>
              <a:rPr lang="es-CL" dirty="0" smtClean="0"/>
              <a:t>Todo este momento se abre con un espacio de acogida y oración.</a:t>
            </a:r>
          </a:p>
          <a:p>
            <a:r>
              <a:rPr lang="es-CL" dirty="0" smtClean="0"/>
              <a:t>Viene </a:t>
            </a:r>
            <a:r>
              <a:rPr lang="es-CL" dirty="0" smtClean="0"/>
              <a:t>a ser un preámbulo a los cuatro momentos que comprende esta sección.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2" b="93032" l="9752" r="97006">
                        <a14:foregroundMark x1="19418" y1="14012" x2="26347" y2="57121"/>
                        <a14:foregroundMark x1="25663" y1="61639" x2="18820" y2="83461"/>
                        <a14:foregroundMark x1="16938" y1="86294" x2="20701" y2="93032"/>
                        <a14:foregroundMark x1="37553" y1="67764" x2="35073" y2="77335"/>
                        <a14:foregroundMark x1="45081" y1="81240" x2="45081" y2="81240"/>
                        <a14:foregroundMark x1="45081" y1="82389" x2="46963" y2="80704"/>
                        <a14:foregroundMark x1="62019" y1="37519" x2="56373" y2="47090"/>
                        <a14:foregroundMark x1="56373" y1="47090" x2="56373" y2="47090"/>
                        <a14:foregroundMark x1="18135" y1="40352" x2="20701" y2="49847"/>
                        <a14:foregroundMark x1="32592" y1="50995" x2="32592" y2="55436"/>
                        <a14:foregroundMark x1="70744" y1="6738" x2="70744" y2="11179"/>
                        <a14:foregroundMark x1="94525" y1="53752" x2="97006" y2="54364"/>
                        <a14:foregroundMark x1="63901" y1="87366" x2="64500" y2="93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66" y="1635646"/>
            <a:ext cx="2921930" cy="2448272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384921"/>
            <a:ext cx="5949280" cy="651272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ithos Pro Regular"/>
                <a:ea typeface="+mj-ea"/>
                <a:cs typeface="Lithos Pro Regular"/>
              </a:defRPr>
            </a:lvl1pPr>
          </a:lstStyle>
          <a:p>
            <a:pPr algn="l"/>
            <a:r>
              <a:rPr lang="es-C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Preámbulo</a:t>
            </a:r>
            <a:endParaRPr lang="es-C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085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3568" y="771550"/>
            <a:ext cx="7833964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8167" y="445914"/>
            <a:ext cx="5949280" cy="651272"/>
          </a:xfrm>
          <a:solidFill>
            <a:srgbClr val="CC9900"/>
          </a:solidFill>
        </p:spPr>
        <p:txBody>
          <a:bodyPr/>
          <a:lstStyle/>
          <a:p>
            <a:pPr algn="l"/>
            <a:r>
              <a:rPr lang="es-CL" sz="3600" b="1" dirty="0" smtClean="0">
                <a:solidFill>
                  <a:schemeClr val="bg1"/>
                </a:solidFill>
              </a:rPr>
              <a:t>   1. Diálogo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/>
              <a:t>En este momento queremos que los catequizandos identifiquen sus comprensiones sobre el tema central del encuentro.</a:t>
            </a:r>
            <a:endParaRPr lang="es-CL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2655709"/>
            <a:ext cx="5419493" cy="245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85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83568" y="771550"/>
            <a:ext cx="7833964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4293" y="246292"/>
            <a:ext cx="6079192" cy="651272"/>
          </a:xfrm>
          <a:solidFill>
            <a:srgbClr val="CC9900"/>
          </a:solidFill>
        </p:spPr>
        <p:txBody>
          <a:bodyPr/>
          <a:lstStyle/>
          <a:p>
            <a:pPr algn="l"/>
            <a:r>
              <a:rPr lang="es-CL" sz="3200" b="1" dirty="0" smtClean="0">
                <a:solidFill>
                  <a:schemeClr val="bg1"/>
                </a:solidFill>
              </a:rPr>
              <a:t>   2. </a:t>
            </a:r>
            <a:r>
              <a:rPr lang="es-CL" sz="3200" b="1" dirty="0" smtClean="0">
                <a:solidFill>
                  <a:schemeClr val="bg1"/>
                </a:solidFill>
              </a:rPr>
              <a:t>Declaración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340212"/>
            <a:ext cx="3132348" cy="280511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b="1" dirty="0"/>
              <a:t>En este momento se declara el texto que anima el encuentro, buscando su comprensión por parte de los catequizandos.</a:t>
            </a:r>
            <a:endParaRPr lang="es-CL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677" y="1450139"/>
            <a:ext cx="3658303" cy="258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902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83568" y="771550"/>
            <a:ext cx="7833964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03498"/>
            <a:ext cx="8208912" cy="651272"/>
          </a:xfrm>
          <a:solidFill>
            <a:srgbClr val="CC9900"/>
          </a:solidFill>
        </p:spPr>
        <p:txBody>
          <a:bodyPr/>
          <a:lstStyle/>
          <a:p>
            <a:pPr algn="l"/>
            <a:r>
              <a:rPr lang="es-CL" sz="3200" b="1" dirty="0">
                <a:solidFill>
                  <a:schemeClr val="bg1"/>
                </a:solidFill>
              </a:rPr>
              <a:t>  3. Invitación a una respuesta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12227" y="1113588"/>
            <a:ext cx="4844673" cy="3042047"/>
          </a:xfrm>
        </p:spPr>
        <p:txBody>
          <a:bodyPr/>
          <a:lstStyle/>
          <a:p>
            <a:pPr algn="just"/>
            <a:r>
              <a:rPr lang="es-ES_tradnl" b="1" dirty="0"/>
              <a:t>En este momento se busca </a:t>
            </a:r>
            <a:r>
              <a:rPr lang="es-ES_tradnl" b="1" dirty="0" smtClean="0"/>
              <a:t>motivar </a:t>
            </a:r>
            <a:r>
              <a:rPr lang="es-ES_tradnl" b="1" dirty="0"/>
              <a:t>a los catequizandos a aceptar la declaración anterior por medio de la conversación.</a:t>
            </a:r>
            <a:endParaRPr lang="es-CL" b="1" dirty="0"/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227" y="2930885"/>
            <a:ext cx="5319132" cy="181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887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83568" y="771550"/>
            <a:ext cx="7833964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57504"/>
            <a:ext cx="7056784" cy="651272"/>
          </a:xfrm>
          <a:solidFill>
            <a:srgbClr val="CC9900"/>
          </a:solidFill>
        </p:spPr>
        <p:txBody>
          <a:bodyPr/>
          <a:lstStyle/>
          <a:p>
            <a:pPr algn="l"/>
            <a:r>
              <a:rPr lang="es-CL" sz="2700" b="1" dirty="0">
                <a:solidFill>
                  <a:schemeClr val="bg1"/>
                </a:solidFill>
              </a:rPr>
              <a:t>  4. Expresión de la respuesta</a:t>
            </a:r>
            <a:endParaRPr lang="es-CL" sz="27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47614"/>
            <a:ext cx="7344816" cy="2555993"/>
          </a:xfrm>
        </p:spPr>
        <p:txBody>
          <a:bodyPr>
            <a:normAutofit/>
          </a:bodyPr>
          <a:lstStyle/>
          <a:p>
            <a:pPr lvl="0" algn="just"/>
            <a:r>
              <a:rPr lang="es-ES_tradnl" dirty="0"/>
              <a:t>En este momento los </a:t>
            </a:r>
            <a:r>
              <a:rPr lang="es-ES_tradnl" dirty="0" err="1"/>
              <a:t>catequizandos</a:t>
            </a:r>
            <a:r>
              <a:rPr lang="es-ES_tradnl" dirty="0"/>
              <a:t> debieran expresar la respuesta que se ha buscado desde la declaración del encuentro. Esto se hace por medio de la verbalización de la respuesta o por alguna manera distinta de expresarla.</a:t>
            </a:r>
            <a:endParaRPr lang="es-CL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550" y="3465544"/>
            <a:ext cx="7380000" cy="87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415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539552" y="353287"/>
            <a:ext cx="5485210" cy="651272"/>
          </a:xfrm>
          <a:prstGeom prst="rect">
            <a:avLst/>
          </a:prstGeom>
          <a:solidFill>
            <a:srgbClr val="CC9900"/>
          </a:solidFill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s-CL" sz="3300" b="1">
                <a:solidFill>
                  <a:schemeClr val="bg1"/>
                </a:solidFill>
                <a:latin typeface="Lithos Pro Regular"/>
                <a:ea typeface="+mj-ea"/>
                <a:cs typeface="Lithos Pro Regular"/>
              </a:rPr>
              <a:t>Oración final</a:t>
            </a:r>
            <a:endParaRPr lang="es-CL" sz="3300" b="1" dirty="0">
              <a:solidFill>
                <a:schemeClr val="bg1"/>
              </a:solidFill>
              <a:latin typeface="Lithos Pro Regular"/>
              <a:ea typeface="+mj-ea"/>
              <a:cs typeface="Lithos Pro Regular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275606"/>
            <a:ext cx="2862318" cy="220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3 Marcador de contenido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5685" l="4451" r="95455">
                        <a14:foregroundMark x1="32386" y1="56845" x2="28788" y2="74107"/>
                        <a14:foregroundMark x1="28409" y1="75298" x2="28977" y2="83185"/>
                        <a14:foregroundMark x1="12311" y1="85714" x2="13920" y2="84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7614"/>
            <a:ext cx="5472608" cy="34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22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de flecha hacia abajo"/>
          <p:cNvSpPr/>
          <p:nvPr/>
        </p:nvSpPr>
        <p:spPr>
          <a:xfrm>
            <a:off x="1475656" y="699542"/>
            <a:ext cx="5958662" cy="4069080"/>
          </a:xfrm>
          <a:prstGeom prst="downArrowCallout">
            <a:avLst>
              <a:gd name="adj1" fmla="val 77470"/>
              <a:gd name="adj2" fmla="val 131136"/>
              <a:gd name="adj3" fmla="val 25000"/>
              <a:gd name="adj4" fmla="val 72114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s-C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4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</a:t>
            </a:r>
            <a:r>
              <a:rPr lang="es-CL" sz="4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s-CL" sz="4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CATECUMENAL</a:t>
            </a:r>
          </a:p>
          <a:p>
            <a:pPr algn="ctr"/>
            <a:endParaRPr lang="es-CL" sz="4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L" sz="4050" dirty="0">
              <a:solidFill>
                <a:schemeClr val="bg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059832" y="2787774"/>
            <a:ext cx="5324128" cy="740664"/>
          </a:xfrm>
        </p:spPr>
        <p:txBody>
          <a:bodyPr/>
          <a:lstStyle/>
          <a:p>
            <a:r>
              <a:rPr lang="es-CL" dirty="0" smtClean="0"/>
              <a:t>Metodología propia</a:t>
            </a:r>
          </a:p>
          <a:p>
            <a:r>
              <a:rPr lang="es-CL" dirty="0" smtClean="0"/>
              <a:t>(Un </a:t>
            </a:r>
            <a:r>
              <a:rPr lang="es-CL" dirty="0"/>
              <a:t>m</a:t>
            </a:r>
            <a:r>
              <a:rPr lang="es-CL" dirty="0" smtClean="0"/>
              <a:t>étodo para la catequesis)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617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1560" y="462980"/>
            <a:ext cx="7992888" cy="42334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33029" y="462980"/>
            <a:ext cx="7488832" cy="119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ithos Pro Regular"/>
                <a:ea typeface="+mj-ea"/>
                <a:cs typeface="Lithos Pro Regular"/>
              </a:defRPr>
            </a:lvl1pPr>
          </a:lstStyle>
          <a:p>
            <a:pPr algn="l"/>
            <a:r>
              <a:rPr lang="es-CL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Preparamos el encuentro</a:t>
            </a:r>
            <a:endParaRPr lang="es-CL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654386"/>
            <a:ext cx="6459564" cy="3042047"/>
          </a:xfrm>
        </p:spPr>
        <p:txBody>
          <a:bodyPr>
            <a:normAutofit fontScale="92500"/>
          </a:bodyPr>
          <a:lstStyle/>
          <a:p>
            <a:pPr algn="just"/>
            <a:r>
              <a:rPr lang="es-CL" dirty="0" smtClean="0"/>
              <a:t>En </a:t>
            </a:r>
            <a:r>
              <a:rPr lang="es-CL" dirty="0"/>
              <a:t>esta sección se </a:t>
            </a:r>
            <a:r>
              <a:rPr lang="es-CL" dirty="0" smtClean="0"/>
              <a:t>encontrarán </a:t>
            </a:r>
            <a:r>
              <a:rPr lang="es-CL" dirty="0"/>
              <a:t>las indicaciones para la preparación del encuentro, que quiere ayudar a los catequistas a profundizar en los contenidos esenciales del </a:t>
            </a:r>
            <a:r>
              <a:rPr lang="es-CL" dirty="0" smtClean="0"/>
              <a:t>mismo, </a:t>
            </a:r>
            <a:r>
              <a:rPr lang="es-CL" dirty="0"/>
              <a:t>repasándolos y vinculándolos con su experiencia </a:t>
            </a:r>
            <a:r>
              <a:rPr lang="es-CL" dirty="0" smtClean="0"/>
              <a:t>cristiana. </a:t>
            </a:r>
            <a:r>
              <a:rPr lang="es-CL" dirty="0"/>
              <a:t>Idealmente esta preparación se debe realizar en conjunto con los demás catequistas de la </a:t>
            </a:r>
            <a:r>
              <a:rPr lang="es-CL" dirty="0" smtClean="0"/>
              <a:t>comunidad.</a:t>
            </a:r>
            <a:endParaRPr lang="es-CL" dirty="0"/>
          </a:p>
        </p:txBody>
      </p:sp>
      <p:pic>
        <p:nvPicPr>
          <p:cNvPr id="7" name="4 Imagen" descr="Sin título-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61" y="1419622"/>
            <a:ext cx="1445294" cy="48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25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MÉTODO EN LA CATEQUESIS</a:t>
            </a:r>
            <a:endParaRPr lang="es-C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75606"/>
            <a:ext cx="8208912" cy="37444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_tradnl" dirty="0"/>
              <a:t>En la Catequesis Familiar de Iniciación a la Vida Eucarística: “El Señor sale a nuestro encuentro” padres y niños se integran a un proceso sistemático y prolongado de encuentro con Jesucristo y de iniciación en el camino de la fe</a:t>
            </a:r>
            <a:r>
              <a:rPr lang="es-ES_tradnl" dirty="0" smtClean="0"/>
              <a:t>.</a:t>
            </a:r>
          </a:p>
          <a:p>
            <a:pPr algn="just"/>
            <a:r>
              <a:rPr lang="es-ES_tradnl" dirty="0" smtClean="0"/>
              <a:t>En </a:t>
            </a:r>
            <a:r>
              <a:rPr lang="es-ES_tradnl" dirty="0"/>
              <a:t>dicho proceso, a partir de la Palabra de Dios se unirá el aprendizaje doctrinal con la experiencia comunitaria, la celebración de la fe y la vivencia cristiana. </a:t>
            </a:r>
            <a:endParaRPr lang="es-ES_tradnl" dirty="0" smtClean="0"/>
          </a:p>
          <a:p>
            <a:pPr algn="just"/>
            <a:r>
              <a:rPr lang="es-ES_tradnl" dirty="0" smtClean="0"/>
              <a:t>Porque </a:t>
            </a:r>
            <a:r>
              <a:rPr lang="es-ES_tradnl" dirty="0"/>
              <a:t>se trata de un itinerario de encuentro personal y comunitario con Jesucristo requiere el tiempo adecuado.</a:t>
            </a:r>
          </a:p>
          <a:p>
            <a:pPr algn="just"/>
            <a:r>
              <a:rPr lang="es-ES_tradnl" dirty="0"/>
              <a:t>El período catequístico corresponderá dos años.</a:t>
            </a:r>
            <a:endParaRPr lang="es-CL" dirty="0"/>
          </a:p>
          <a:p>
            <a:pPr algn="just"/>
            <a:endParaRPr lang="es-ES_tradnl" dirty="0" smtClean="0"/>
          </a:p>
          <a:p>
            <a:pPr algn="just"/>
            <a:endParaRPr lang="es-CL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341425" y="3939902"/>
            <a:ext cx="6459564" cy="154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34238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2931" y="377428"/>
            <a:ext cx="7992888" cy="46805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96987" y="219826"/>
            <a:ext cx="7488832" cy="119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ithos Pro Regular"/>
                <a:ea typeface="+mj-ea"/>
                <a:cs typeface="Lithos Pro Regular"/>
              </a:defRPr>
            </a:lvl1pPr>
          </a:lstStyle>
          <a:p>
            <a:pPr algn="l"/>
            <a:r>
              <a:rPr lang="es-CL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Preparamos el encuentro</a:t>
            </a:r>
            <a:endParaRPr lang="es-CL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062155"/>
              </p:ext>
            </p:extLst>
          </p:nvPr>
        </p:nvGraphicFramePr>
        <p:xfrm>
          <a:off x="1763688" y="1275606"/>
          <a:ext cx="6459538" cy="353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4 Imagen" descr="Sin título-1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2696838"/>
            <a:ext cx="1728191" cy="48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3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2931" y="377428"/>
            <a:ext cx="7992888" cy="4282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7534"/>
            <a:ext cx="8122095" cy="651272"/>
          </a:xfrm>
        </p:spPr>
        <p:txBody>
          <a:bodyPr/>
          <a:lstStyle/>
          <a:p>
            <a:r>
              <a:rPr lang="es-CL" sz="3400" b="1" dirty="0" smtClean="0">
                <a:solidFill>
                  <a:schemeClr val="accent3">
                    <a:lumMod val="75000"/>
                  </a:schemeClr>
                </a:solidFill>
              </a:rPr>
              <a:t>Desarrollamos el encuentro</a:t>
            </a:r>
            <a:endParaRPr lang="es-CL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81611" y="1680229"/>
            <a:ext cx="3507236" cy="255981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S_tradnl" dirty="0"/>
              <a:t>E</a:t>
            </a:r>
            <a:r>
              <a:rPr lang="es-ES_tradnl" dirty="0" smtClean="0"/>
              <a:t>n </a:t>
            </a:r>
            <a:r>
              <a:rPr lang="es-ES_tradnl" dirty="0"/>
              <a:t>esta sección se encuentra el desarrollo que el catequista realiza junto a los catequizandos, y se estructura en torno a cuatro grandes </a:t>
            </a:r>
            <a:r>
              <a:rPr lang="es-ES_tradnl" dirty="0" smtClean="0"/>
              <a:t>momentos:</a:t>
            </a:r>
            <a:endParaRPr lang="es-CL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195657" y="3003798"/>
            <a:ext cx="6459564" cy="132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  <p:pic>
        <p:nvPicPr>
          <p:cNvPr id="9" name="4 Marcador de posición de imagen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45609">
            <a:off x="1508434" y="1690953"/>
            <a:ext cx="2383838" cy="2309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051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cuatro grandes momentos de la catequesis</a:t>
            </a:r>
            <a:endParaRPr lang="es-CL" sz="3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806235"/>
              </p:ext>
            </p:extLst>
          </p:nvPr>
        </p:nvGraphicFramePr>
        <p:xfrm>
          <a:off x="1341438" y="1707654"/>
          <a:ext cx="6459538" cy="313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Marcador de contenido"/>
          <p:cNvSpPr txBox="1">
            <a:spLocks/>
          </p:cNvSpPr>
          <p:nvPr/>
        </p:nvSpPr>
        <p:spPr>
          <a:xfrm>
            <a:off x="1195657" y="3003798"/>
            <a:ext cx="6459564" cy="132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8"/>
              </a:buBlip>
              <a:defRPr sz="22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7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7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8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4466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nos reúne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845496"/>
              </p:ext>
            </p:extLst>
          </p:nvPr>
        </p:nvGraphicFramePr>
        <p:xfrm>
          <a:off x="1043607" y="1419622"/>
          <a:ext cx="7704063" cy="348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171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C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</a:rPr>
              <a:t>1. Momento de la Experiencia</a:t>
            </a:r>
            <a:endParaRPr lang="es-C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s Pro Regular" panose="04020505030E02020A04" pitchFamily="82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200677"/>
              </p:ext>
            </p:extLst>
          </p:nvPr>
        </p:nvGraphicFramePr>
        <p:xfrm>
          <a:off x="454688" y="1491630"/>
          <a:ext cx="7802576" cy="304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derecha"/>
          <p:cNvSpPr/>
          <p:nvPr/>
        </p:nvSpPr>
        <p:spPr>
          <a:xfrm>
            <a:off x="3707111" y="2211710"/>
            <a:ext cx="864096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873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9" y="377428"/>
            <a:ext cx="7544446" cy="65127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L" sz="3600" b="1" dirty="0" smtClean="0">
                <a:latin typeface="Lithos Pro Regular" panose="04020505030E02020A04" pitchFamily="82" charset="0"/>
              </a:rPr>
              <a:t>2. Momento del anuncio</a:t>
            </a:r>
            <a:endParaRPr lang="es-CL" sz="3600" b="1" dirty="0">
              <a:latin typeface="Lithos Pro Regular" panose="04020505030E02020A04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215123"/>
              </p:ext>
            </p:extLst>
          </p:nvPr>
        </p:nvGraphicFramePr>
        <p:xfrm>
          <a:off x="1630250" y="1482774"/>
          <a:ext cx="6459564" cy="304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/>
          <p:cNvSpPr/>
          <p:nvPr/>
        </p:nvSpPr>
        <p:spPr>
          <a:xfrm>
            <a:off x="4139952" y="2643758"/>
            <a:ext cx="720080" cy="54006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6899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851670"/>
            <a:ext cx="2296132" cy="27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7299" y="411510"/>
            <a:ext cx="7313613" cy="651272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L" sz="2800" b="1" dirty="0">
                <a:solidFill>
                  <a:schemeClr val="accent3">
                    <a:lumMod val="75000"/>
                  </a:schemeClr>
                </a:solidFill>
                <a:latin typeface="Lithos Pro Regular" panose="04020505030E02020A04" pitchFamily="82" charset="0"/>
              </a:rPr>
              <a:t>Jesús sale a nuestro encuentro con su </a:t>
            </a:r>
            <a:r>
              <a:rPr lang="es-CL" sz="2800" b="1" dirty="0" smtClean="0">
                <a:solidFill>
                  <a:schemeClr val="accent3">
                    <a:lumMod val="75000"/>
                  </a:schemeClr>
                </a:solidFill>
                <a:latin typeface="Lithos Pro Regular" panose="04020505030E02020A04" pitchFamily="82" charset="0"/>
              </a:rPr>
              <a:t>Palabra</a:t>
            </a:r>
            <a:endParaRPr lang="es-CL" b="1" dirty="0">
              <a:solidFill>
                <a:schemeClr val="accent3">
                  <a:lumMod val="75000"/>
                </a:schemeClr>
              </a:solidFill>
              <a:latin typeface="Lithos Pro Regular" panose="04020505030E02020A04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127553"/>
              </p:ext>
            </p:extLst>
          </p:nvPr>
        </p:nvGraphicFramePr>
        <p:xfrm>
          <a:off x="2051720" y="1275606"/>
          <a:ext cx="6835973" cy="353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2495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77428"/>
            <a:ext cx="8352927" cy="111420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</a:rPr>
              <a:t>3</a:t>
            </a:r>
            <a:r>
              <a:rPr lang="es-C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</a:rPr>
              <a:t>. Momento del compromiso y la misión</a:t>
            </a:r>
            <a:endParaRPr lang="es-C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s Pro Regular" panose="04020505030E02020A04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664665"/>
              </p:ext>
            </p:extLst>
          </p:nvPr>
        </p:nvGraphicFramePr>
        <p:xfrm>
          <a:off x="1341438" y="1779662"/>
          <a:ext cx="6459538" cy="304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4067944" y="2859782"/>
            <a:ext cx="648072" cy="59406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9409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83518"/>
            <a:ext cx="7313613" cy="651272"/>
          </a:xfrm>
        </p:spPr>
        <p:txBody>
          <a:bodyPr/>
          <a:lstStyle/>
          <a:p>
            <a:r>
              <a:rPr lang="es-CL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las enseñanzas de Jesús vivimos la Buen Noticia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622517"/>
              </p:ext>
            </p:extLst>
          </p:nvPr>
        </p:nvGraphicFramePr>
        <p:xfrm>
          <a:off x="2483768" y="1347614"/>
          <a:ext cx="6305500" cy="353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3044322"/>
            <a:ext cx="1728193" cy="147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581" y="1386600"/>
            <a:ext cx="1080120" cy="165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289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Elipse"/>
          <p:cNvSpPr/>
          <p:nvPr/>
        </p:nvSpPr>
        <p:spPr>
          <a:xfrm>
            <a:off x="323528" y="2283718"/>
            <a:ext cx="2160240" cy="21280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17 Imagen" descr="vela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5616" y="2571750"/>
            <a:ext cx="541690" cy="144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9502"/>
            <a:ext cx="8424935" cy="111420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</a:rPr>
              <a:t>4. </a:t>
            </a:r>
            <a:r>
              <a:rPr lang="es-C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</a:rPr>
              <a:t>Momento de la oración y la alabanza</a:t>
            </a:r>
            <a:endParaRPr lang="es-C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s Pro Regular" panose="04020505030E02020A04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56094"/>
              </p:ext>
            </p:extLst>
          </p:nvPr>
        </p:nvGraphicFramePr>
        <p:xfrm>
          <a:off x="2123728" y="1826706"/>
          <a:ext cx="6459538" cy="304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5580112" y="2998158"/>
            <a:ext cx="648072" cy="5940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223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ris\AppData\Local\Microsoft\Windows\Temporary Internet Files\Content.IE5\SXNLXPQA\alarm-clock-155187_640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936359"/>
            <a:ext cx="1917642" cy="17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MÉTODO DE LOS ENCUENTROS</a:t>
            </a:r>
            <a:endParaRPr lang="es-CL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1" y="1301353"/>
            <a:ext cx="4017639" cy="3142605"/>
          </a:xfrm>
        </p:spPr>
        <p:txBody>
          <a:bodyPr>
            <a:normAutofit/>
          </a:bodyPr>
          <a:lstStyle/>
          <a:p>
            <a:pPr algn="just"/>
            <a:r>
              <a:rPr lang="es-ES_tradnl" dirty="0"/>
              <a:t>Los encuentros de </a:t>
            </a:r>
            <a:r>
              <a:rPr lang="es-ES_tradnl" dirty="0" smtClean="0"/>
              <a:t>padres </a:t>
            </a:r>
            <a:r>
              <a:rPr lang="es-ES_tradnl" dirty="0"/>
              <a:t>y de niños están diseñados metodológicamente para ser desarrollados en un tiempo aproximado de una </a:t>
            </a:r>
            <a:r>
              <a:rPr lang="es-ES_tradnl" dirty="0" smtClean="0"/>
              <a:t>hora y media.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1722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60813" y="2442208"/>
            <a:ext cx="4724400" cy="907473"/>
          </a:xfrm>
        </p:spPr>
        <p:txBody>
          <a:bodyPr/>
          <a:lstStyle/>
          <a:p>
            <a:r>
              <a:rPr lang="es-C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Libro del Catequista de Niños</a:t>
            </a:r>
            <a:endParaRPr lang="es-C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4283968" y="3435846"/>
            <a:ext cx="4724400" cy="867440"/>
          </a:xfrm>
        </p:spPr>
        <p:txBody>
          <a:bodyPr/>
          <a:lstStyle/>
          <a:p>
            <a:r>
              <a:rPr lang="es-CL" dirty="0" smtClean="0"/>
              <a:t>Algunas particularidades metodológicas</a:t>
            </a:r>
            <a:endParaRPr lang="es-CL" dirty="0"/>
          </a:p>
        </p:txBody>
      </p:sp>
      <p:pic>
        <p:nvPicPr>
          <p:cNvPr id="5" name="4 Marcador de posición de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1565488"/>
            <a:ext cx="1944216" cy="2660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956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33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3018028" y="3524901"/>
            <a:ext cx="56584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986148" y="3773055"/>
            <a:ext cx="5668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986148" y="4301089"/>
            <a:ext cx="56903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3018028" y="4677984"/>
            <a:ext cx="56584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3008069" y="3524901"/>
            <a:ext cx="9959" cy="2498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8666498" y="3523228"/>
            <a:ext cx="9959" cy="2498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3008069" y="4301089"/>
            <a:ext cx="9959" cy="3768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8682322" y="4301089"/>
            <a:ext cx="9959" cy="3768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32 Distinto de"/>
          <p:cNvSpPr/>
          <p:nvPr/>
        </p:nvSpPr>
        <p:spPr>
          <a:xfrm>
            <a:off x="5523205" y="3523228"/>
            <a:ext cx="648072" cy="249827"/>
          </a:xfrm>
          <a:prstGeom prst="mathNotEqua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2" name="41 Distinto de"/>
          <p:cNvSpPr/>
          <p:nvPr/>
        </p:nvSpPr>
        <p:spPr>
          <a:xfrm>
            <a:off x="5612700" y="4364623"/>
            <a:ext cx="648072" cy="249827"/>
          </a:xfrm>
          <a:prstGeom prst="mathNotEqua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51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74763" y="627534"/>
            <a:ext cx="7992888" cy="423345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Iglesia nos enseña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982" y="1602146"/>
            <a:ext cx="3524937" cy="2687341"/>
          </a:xfrm>
        </p:spPr>
        <p:txBody>
          <a:bodyPr>
            <a:normAutofit fontScale="92500"/>
          </a:bodyPr>
          <a:lstStyle/>
          <a:p>
            <a:pPr algn="just"/>
            <a:r>
              <a:rPr lang="es-ES_tradnl" dirty="0" smtClean="0"/>
              <a:t>Son </a:t>
            </a:r>
            <a:r>
              <a:rPr lang="es-ES_tradnl" dirty="0"/>
              <a:t>textos del Magisterio de la Iglesia, que quieren ser un resumen del contenido central del encuentro, o de algún aspecto importante de </a:t>
            </a:r>
            <a:r>
              <a:rPr lang="es-ES_tradnl" dirty="0" smtClean="0"/>
              <a:t>éste.</a:t>
            </a:r>
            <a:endParaRPr lang="es-CL" dirty="0"/>
          </a:p>
        </p:txBody>
      </p:sp>
      <p:sp>
        <p:nvSpPr>
          <p:cNvPr id="6" name="Rectángulo redondeado 5"/>
          <p:cNvSpPr/>
          <p:nvPr/>
        </p:nvSpPr>
        <p:spPr>
          <a:xfrm>
            <a:off x="5565826" y="1601173"/>
            <a:ext cx="1745624" cy="1745624"/>
          </a:xfrm>
          <a:prstGeom prst="roundRect">
            <a:avLst>
              <a:gd name="adj" fmla="val 1000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" b="23889" l="625" r="2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4" t="-150" r="78822" b="82995"/>
          <a:stretch/>
        </p:blipFill>
        <p:spPr>
          <a:xfrm>
            <a:off x="4571207" y="3070251"/>
            <a:ext cx="373486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81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74763" y="627534"/>
            <a:ext cx="7992888" cy="423345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/>
          <p:cNvSpPr/>
          <p:nvPr/>
        </p:nvSpPr>
        <p:spPr>
          <a:xfrm>
            <a:off x="5918592" y="1579763"/>
            <a:ext cx="1745624" cy="1745624"/>
          </a:xfrm>
          <a:prstGeom prst="roundRect">
            <a:avLst>
              <a:gd name="adj" fmla="val 1000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34774"/>
              <a:satOff val="-1608"/>
              <a:lumOff val="582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16055"/>
            <a:ext cx="7704855" cy="993310"/>
          </a:xfrm>
          <a:solidFill>
            <a:srgbClr val="7030A0"/>
          </a:solidFill>
        </p:spPr>
        <p:txBody>
          <a:bodyPr/>
          <a:lstStyle/>
          <a:p>
            <a:r>
              <a:rPr lang="es-C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eucaristía nos encontramos con Jesús</a:t>
            </a:r>
            <a:endParaRPr lang="es-C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049" y="1918784"/>
            <a:ext cx="3729607" cy="281320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S_tradnl" dirty="0"/>
              <a:t>Por medio de distintas actividades se enseña a los catequizandos distintos aspectos de la Eucaristía en sintonía con el mensaje central del encuentro, iniciando así un aprendizaje vital de la celebración eucarística.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9051" y="3177652"/>
            <a:ext cx="3389372" cy="155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829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74763" y="627534"/>
            <a:ext cx="7992888" cy="423345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1" y="570328"/>
            <a:ext cx="7313613" cy="651272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Caminamos con Jesús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7015" y="1584623"/>
            <a:ext cx="3888432" cy="3276364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s-CL" dirty="0" smtClean="0"/>
              <a:t>Invitamos </a:t>
            </a:r>
            <a:r>
              <a:rPr lang="es-CL" dirty="0"/>
              <a:t>a los niños a pensar cómo vivir durante la semana aquello que han descubierto de Jesús. De este modo, el encuentro conduce a la acción, por la que se expresa la transformación de la vida de cada niño. Junto a ello se compromete a memorizar una breve síntesis doctrinal de lo aprendido.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208" y="1779662"/>
            <a:ext cx="2807258" cy="226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483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posición de imagen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/>
          <a:stretch/>
        </p:blipFill>
        <p:spPr>
          <a:xfrm rot="21420000">
            <a:off x="1161540" y="663140"/>
            <a:ext cx="2557134" cy="3325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Marcador de posición de imagen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4" r="-461"/>
          <a:stretch/>
        </p:blipFill>
        <p:spPr>
          <a:xfrm rot="360000">
            <a:off x="5734606" y="785823"/>
            <a:ext cx="2363330" cy="307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678" y="3086349"/>
            <a:ext cx="1452605" cy="19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9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14" y="719638"/>
            <a:ext cx="350780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48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866558"/>
              </p:ext>
            </p:extLst>
          </p:nvPr>
        </p:nvGraphicFramePr>
        <p:xfrm>
          <a:off x="1450288" y="1020770"/>
          <a:ext cx="2797676" cy="304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/>
          <p:cNvSpPr/>
          <p:nvPr/>
        </p:nvSpPr>
        <p:spPr>
          <a:xfrm rot="5400000">
            <a:off x="2708793" y="2454819"/>
            <a:ext cx="216024" cy="270030"/>
          </a:xfrm>
          <a:prstGeom prst="rightArrow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7" name="6 CuadroTexto"/>
          <p:cNvSpPr txBox="1"/>
          <p:nvPr/>
        </p:nvSpPr>
        <p:spPr>
          <a:xfrm>
            <a:off x="1385647" y="4270594"/>
            <a:ext cx="286231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Encuentros Bienvenida y 1-4</a:t>
            </a:r>
            <a:endParaRPr lang="es-CL" b="1" dirty="0"/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050480"/>
              </p:ext>
            </p:extLst>
          </p:nvPr>
        </p:nvGraphicFramePr>
        <p:xfrm>
          <a:off x="4798144" y="1305860"/>
          <a:ext cx="3816424" cy="278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7 CuadroTexto"/>
          <p:cNvSpPr txBox="1"/>
          <p:nvPr/>
        </p:nvSpPr>
        <p:spPr>
          <a:xfrm>
            <a:off x="5004048" y="4270594"/>
            <a:ext cx="3024336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Encuentros 5-41</a:t>
            </a:r>
            <a:endParaRPr lang="es-CL" dirty="0"/>
          </a:p>
        </p:txBody>
      </p:sp>
      <p:sp>
        <p:nvSpPr>
          <p:cNvPr id="11" name="4 Flecha derecha"/>
          <p:cNvSpPr/>
          <p:nvPr/>
        </p:nvSpPr>
        <p:spPr>
          <a:xfrm rot="5400000">
            <a:off x="6368764" y="3048803"/>
            <a:ext cx="216024" cy="270030"/>
          </a:xfrm>
          <a:prstGeom prst="rightArrow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2" name="4 Flecha derecha"/>
          <p:cNvSpPr/>
          <p:nvPr/>
        </p:nvSpPr>
        <p:spPr>
          <a:xfrm rot="5400000">
            <a:off x="2676113" y="3915871"/>
            <a:ext cx="216024" cy="270030"/>
          </a:xfrm>
          <a:prstGeom prst="rightArrow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3" name="4 Flecha derecha"/>
          <p:cNvSpPr/>
          <p:nvPr/>
        </p:nvSpPr>
        <p:spPr>
          <a:xfrm rot="5400000">
            <a:off x="6368764" y="4023883"/>
            <a:ext cx="216024" cy="270030"/>
          </a:xfrm>
          <a:prstGeom prst="rightArrow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827584" y="200582"/>
            <a:ext cx="7313613" cy="6512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L" sz="4000" dirty="0" smtClean="0"/>
              <a:t>Esquemas metodológicos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2576709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83518"/>
            <a:ext cx="7313613" cy="6512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L" sz="4000" dirty="0" smtClean="0"/>
              <a:t>Esquemas metodológicos</a:t>
            </a:r>
            <a:endParaRPr lang="es-CL" sz="4000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607550"/>
              </p:ext>
            </p:extLst>
          </p:nvPr>
        </p:nvGraphicFramePr>
        <p:xfrm>
          <a:off x="1326630" y="1969815"/>
          <a:ext cx="6459538" cy="304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136019" y="1508150"/>
            <a:ext cx="68407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400" dirty="0" smtClean="0"/>
              <a:t>Todos los encuentros consideran dos grandes etapas: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176552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>
            <a:off x="1547664" y="339502"/>
            <a:ext cx="6392318" cy="4392488"/>
          </a:xfrm>
          <a:prstGeom prst="wedgeEllipseCallout">
            <a:avLst>
              <a:gd name="adj1" fmla="val -67920"/>
              <a:gd name="adj2" fmla="val 5269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1059582"/>
            <a:ext cx="6104286" cy="329158"/>
          </a:xfrm>
        </p:spPr>
        <p:txBody>
          <a:bodyPr/>
          <a:lstStyle/>
          <a:p>
            <a:r>
              <a:rPr lang="es-C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 importante</a:t>
            </a:r>
            <a:endParaRPr lang="es-C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779662"/>
            <a:ext cx="5235428" cy="239397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esta presentación revisaremos en detalle la metodología propuesta para el libro de catequista de padres.</a:t>
            </a:r>
          </a:p>
          <a:p>
            <a:pPr algn="just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peculiaridades del libro de catequista de niños se indicarán al final.</a:t>
            </a:r>
          </a:p>
          <a:p>
            <a:pPr algn="just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Debemos considerar que la estructura metodológica es prácticamente la misma en todos los libros.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990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de flecha hacia abajo"/>
          <p:cNvSpPr/>
          <p:nvPr/>
        </p:nvSpPr>
        <p:spPr>
          <a:xfrm>
            <a:off x="1475656" y="699542"/>
            <a:ext cx="5958662" cy="4069080"/>
          </a:xfrm>
          <a:prstGeom prst="downArrowCallout">
            <a:avLst>
              <a:gd name="adj1" fmla="val 77470"/>
              <a:gd name="adj2" fmla="val 131136"/>
              <a:gd name="adj3" fmla="val 25000"/>
              <a:gd name="adj4" fmla="val 72114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s-C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4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</a:t>
            </a:r>
            <a:r>
              <a:rPr lang="es-CL" sz="4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s-CL" sz="4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</a:t>
            </a:r>
            <a:r>
              <a:rPr lang="es-CL" sz="4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anuncio</a:t>
            </a:r>
          </a:p>
          <a:p>
            <a:pPr algn="ctr"/>
            <a:endParaRPr lang="es-CL" sz="4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L" sz="4050" dirty="0">
              <a:solidFill>
                <a:schemeClr val="bg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835696" y="2499742"/>
            <a:ext cx="4968552" cy="740664"/>
          </a:xfrm>
        </p:spPr>
        <p:txBody>
          <a:bodyPr/>
          <a:lstStyle/>
          <a:p>
            <a:pPr algn="ctr"/>
            <a:r>
              <a:rPr lang="es-CL" dirty="0"/>
              <a:t>(Metodología propia</a:t>
            </a:r>
          </a:p>
          <a:p>
            <a:pPr algn="ctr"/>
            <a:r>
              <a:rPr lang="es-CL" dirty="0" smtClean="0"/>
              <a:t>Método </a:t>
            </a:r>
            <a:r>
              <a:rPr lang="es-CL" dirty="0" err="1" smtClean="0"/>
              <a:t>kerygmático</a:t>
            </a:r>
            <a:r>
              <a:rPr lang="es-CL" dirty="0" smtClean="0"/>
              <a:t>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7354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627534"/>
            <a:ext cx="6984776" cy="3960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971600" y="838684"/>
            <a:ext cx="5485210" cy="1008112"/>
          </a:xfrm>
        </p:spPr>
        <p:txBody>
          <a:bodyPr/>
          <a:lstStyle/>
          <a:p>
            <a:pPr algn="l"/>
            <a:r>
              <a:rPr lang="es-CL" sz="27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Preparamos </a:t>
            </a:r>
            <a:r>
              <a:rPr lang="es-CL" sz="27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27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7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CL" sz="27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encuentro</a:t>
            </a:r>
            <a:endParaRPr lang="es-CL" sz="27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1418931" y="1921241"/>
            <a:ext cx="3330370" cy="2592288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En esta sección encontraremos las indicaciones para la preparación del encuentro, que idealmente se debe hacer en conjunto con el resto de los catequistas de la comunidad.</a:t>
            </a:r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9502"/>
            <a:ext cx="3429000" cy="451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38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3568" y="377428"/>
            <a:ext cx="7704856" cy="4354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77101"/>
              </p:ext>
            </p:extLst>
          </p:nvPr>
        </p:nvGraphicFramePr>
        <p:xfrm>
          <a:off x="1306227" y="1352227"/>
          <a:ext cx="6459538" cy="304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905588" y="344115"/>
            <a:ext cx="679416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ithos Pro Regular"/>
                <a:ea typeface="+mj-ea"/>
                <a:cs typeface="Lithos Pro Regular"/>
              </a:defRPr>
            </a:lvl1pPr>
          </a:lstStyle>
          <a:p>
            <a:pPr algn="l"/>
            <a:r>
              <a:rPr lang="es-CL" sz="27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Preparamos el encuentro</a:t>
            </a:r>
            <a:endParaRPr lang="es-CL" sz="27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2215" y="2971143"/>
            <a:ext cx="1007537" cy="12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091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F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inter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CFIVE</Template>
  <TotalTime>388</TotalTime>
  <Words>1134</Words>
  <Application>Microsoft Office PowerPoint</Application>
  <PresentationFormat>Presentación en pantalla (16:9)</PresentationFormat>
  <Paragraphs>125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Calibri</vt:lpstr>
      <vt:lpstr>Candara</vt:lpstr>
      <vt:lpstr>Impact</vt:lpstr>
      <vt:lpstr>Lithos Pro Regular</vt:lpstr>
      <vt:lpstr>Rockwell</vt:lpstr>
      <vt:lpstr>CFIVE</vt:lpstr>
      <vt:lpstr>El método en la  CATEQUESIS FAMILIAR</vt:lpstr>
      <vt:lpstr>EL MÉTODO EN LA CATEQUESIS</vt:lpstr>
      <vt:lpstr>EL MÉTODO DE LOS ENCUENTROS</vt:lpstr>
      <vt:lpstr>Esquemas metodológicos</vt:lpstr>
      <vt:lpstr>Esquemas metodológicos</vt:lpstr>
      <vt:lpstr>Aviso importante</vt:lpstr>
      <vt:lpstr>Presentación de PowerPoint</vt:lpstr>
      <vt:lpstr>Preparamos  el encuentro</vt:lpstr>
      <vt:lpstr>Presentación de PowerPoint</vt:lpstr>
      <vt:lpstr>Desarrollamos el encuentro</vt:lpstr>
      <vt:lpstr>ACOGIDA</vt:lpstr>
      <vt:lpstr>Presentación de PowerPoint</vt:lpstr>
      <vt:lpstr>   1. Diálogo</vt:lpstr>
      <vt:lpstr>   2. Declaración</vt:lpstr>
      <vt:lpstr>  3. Invitación a una respuesta</vt:lpstr>
      <vt:lpstr>  4. Expresión de la respuesta</vt:lpstr>
      <vt:lpstr>Presentación de PowerPoint</vt:lpstr>
      <vt:lpstr>Presentación de PowerPoint</vt:lpstr>
      <vt:lpstr>Presentación de PowerPoint</vt:lpstr>
      <vt:lpstr>Presentación de PowerPoint</vt:lpstr>
      <vt:lpstr>Desarrollamos el encuentro</vt:lpstr>
      <vt:lpstr>Los cuatro grandes momentos de la catequesis</vt:lpstr>
      <vt:lpstr>Jesús nos reúne</vt:lpstr>
      <vt:lpstr>1. Momento de la Experiencia</vt:lpstr>
      <vt:lpstr>2. Momento del anuncio</vt:lpstr>
      <vt:lpstr>Jesús sale a nuestro encuentro con su Palabra</vt:lpstr>
      <vt:lpstr>3. Momento del compromiso y la misión</vt:lpstr>
      <vt:lpstr>Con las enseñanzas de Jesús vivimos la Buen Noticia</vt:lpstr>
      <vt:lpstr>4. Momento de la oración y la alabanza</vt:lpstr>
      <vt:lpstr>Libro del Catequista de Niños</vt:lpstr>
      <vt:lpstr>Presentación de PowerPoint</vt:lpstr>
      <vt:lpstr>La Iglesia nos enseña</vt:lpstr>
      <vt:lpstr>En la eucaristía nos encontramos con Jesús</vt:lpstr>
      <vt:lpstr>Caminamos con Jesús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metodología en la nueva edición de la CFIVE</dc:title>
  <dc:creator>boris</dc:creator>
  <cp:lastModifiedBy>Usuario de Windows</cp:lastModifiedBy>
  <cp:revision>44</cp:revision>
  <dcterms:created xsi:type="dcterms:W3CDTF">2015-11-20T14:37:35Z</dcterms:created>
  <dcterms:modified xsi:type="dcterms:W3CDTF">2017-11-03T17:15:55Z</dcterms:modified>
</cp:coreProperties>
</file>