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548" r:id="rId2"/>
    <p:sldId id="549" r:id="rId3"/>
    <p:sldId id="439" r:id="rId4"/>
    <p:sldId id="550" r:id="rId5"/>
    <p:sldId id="552" r:id="rId6"/>
    <p:sldId id="553" r:id="rId7"/>
    <p:sldId id="554" r:id="rId8"/>
    <p:sldId id="555" r:id="rId9"/>
    <p:sldId id="462" r:id="rId10"/>
    <p:sldId id="290" r:id="rId11"/>
    <p:sldId id="566" r:id="rId12"/>
    <p:sldId id="567" r:id="rId13"/>
    <p:sldId id="568" r:id="rId14"/>
    <p:sldId id="569" r:id="rId15"/>
    <p:sldId id="561" r:id="rId16"/>
    <p:sldId id="562" r:id="rId17"/>
    <p:sldId id="563" r:id="rId18"/>
    <p:sldId id="564" r:id="rId19"/>
    <p:sldId id="565" r:id="rId20"/>
  </p:sldIdLst>
  <p:sldSz cx="9144000" cy="5143500" type="screen16x9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8000"/>
    <a:srgbClr val="FF6600"/>
    <a:srgbClr val="CC9900"/>
    <a:srgbClr val="99CC00"/>
    <a:srgbClr val="3BDB25"/>
    <a:srgbClr val="CC0000"/>
    <a:srgbClr val="2CAE32"/>
    <a:srgbClr val="FF6969"/>
    <a:srgbClr val="0571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114" y="-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8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image" Target="../media/image3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984DCF-152D-7E4B-957D-F273A1306F85}" type="doc">
      <dgm:prSet loTypeId="urn:microsoft.com/office/officeart/2005/8/layout/hProcess10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s-ES_tradnl"/>
        </a:p>
      </dgm:t>
    </dgm:pt>
    <dgm:pt modelId="{919997E0-0DA7-7A46-8B52-5C05D5CBB8DD}">
      <dgm:prSet phldrT="[Texto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_tradnl" b="1" dirty="0" smtClean="0">
              <a:latin typeface="+mn-lt"/>
              <a:cs typeface="Arial" pitchFamily="34" charset="0"/>
            </a:rPr>
            <a:t>Una experiencia centrada en el Señor Jesús, facilitando un encuentro personal y comunitario con Él.</a:t>
          </a:r>
          <a:endParaRPr lang="es-ES_tradnl" b="1" dirty="0">
            <a:latin typeface="+mn-lt"/>
          </a:endParaRPr>
        </a:p>
      </dgm:t>
    </dgm:pt>
    <dgm:pt modelId="{830DE6E7-B24C-1B45-93C9-B1C8C7DCF96E}" type="parTrans" cxnId="{F552DF91-CFEA-DB4A-8C0D-210DAFA7DF50}">
      <dgm:prSet/>
      <dgm:spPr/>
      <dgm:t>
        <a:bodyPr/>
        <a:lstStyle/>
        <a:p>
          <a:endParaRPr lang="es-ES_tradnl"/>
        </a:p>
      </dgm:t>
    </dgm:pt>
    <dgm:pt modelId="{770233E2-8B75-DB41-85A4-59AFDB8B0C7E}" type="sibTrans" cxnId="{F552DF91-CFEA-DB4A-8C0D-210DAFA7DF50}">
      <dgm:prSet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s-ES_tradnl"/>
        </a:p>
      </dgm:t>
    </dgm:pt>
    <dgm:pt modelId="{B7B5C1D7-5326-CF47-9AC7-6CF16BB4CBED}">
      <dgm:prSet phldrT="[Texto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_tradnl" b="1" dirty="0" smtClean="0">
              <a:latin typeface="+mn-lt"/>
              <a:ea typeface="MS PGothic" charset="0"/>
              <a:cs typeface="Arial" pitchFamily="34" charset="0"/>
            </a:rPr>
            <a:t>Los encuentros privilegian la lectura de la Palabra de Dios como mediación para el encuentro con Cristo. </a:t>
          </a:r>
          <a:endParaRPr lang="es-ES_tradnl" b="1" dirty="0">
            <a:latin typeface="+mn-lt"/>
          </a:endParaRPr>
        </a:p>
      </dgm:t>
    </dgm:pt>
    <dgm:pt modelId="{90E9A3F1-5412-624B-B7EE-019D93A58AD3}" type="parTrans" cxnId="{747958B0-B619-FF41-AAF9-032AF0A8B4C5}">
      <dgm:prSet/>
      <dgm:spPr/>
      <dgm:t>
        <a:bodyPr/>
        <a:lstStyle/>
        <a:p>
          <a:endParaRPr lang="es-ES_tradnl"/>
        </a:p>
      </dgm:t>
    </dgm:pt>
    <dgm:pt modelId="{1A11B0A7-6823-1349-85DB-A77678B6EDAA}" type="sibTrans" cxnId="{747958B0-B619-FF41-AAF9-032AF0A8B4C5}">
      <dgm:prSet/>
      <dgm:spPr/>
      <dgm:t>
        <a:bodyPr/>
        <a:lstStyle/>
        <a:p>
          <a:endParaRPr lang="es-ES_tradnl"/>
        </a:p>
      </dgm:t>
    </dgm:pt>
    <dgm:pt modelId="{963CBC19-1EDC-9644-A313-E6C6B7BFE967}" type="pres">
      <dgm:prSet presAssocID="{8D984DCF-152D-7E4B-957D-F273A1306F8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8B1E62C8-67B0-6442-9B29-29772E406EE5}" type="pres">
      <dgm:prSet presAssocID="{919997E0-0DA7-7A46-8B52-5C05D5CBB8DD}" presName="composite" presStyleCnt="0"/>
      <dgm:spPr/>
      <dgm:t>
        <a:bodyPr/>
        <a:lstStyle/>
        <a:p>
          <a:endParaRPr lang="es-CL"/>
        </a:p>
      </dgm:t>
    </dgm:pt>
    <dgm:pt modelId="{F3692D1D-726C-034B-88A3-9A332397FAB7}" type="pres">
      <dgm:prSet presAssocID="{919997E0-0DA7-7A46-8B52-5C05D5CBB8DD}" presName="imagSh" presStyleLbl="bgImgPlace1" presStyleIdx="0" presStyleCnt="2" custLinFactNeighborX="-112" custLinFactNeighborY="-2353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CL"/>
        </a:p>
      </dgm:t>
    </dgm:pt>
    <dgm:pt modelId="{CEB1CE5D-3333-714D-929F-21DEA8945617}" type="pres">
      <dgm:prSet presAssocID="{919997E0-0DA7-7A46-8B52-5C05D5CBB8DD}" presName="tx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4C8353CE-EE12-574A-B200-BB1F30E481E1}" type="pres">
      <dgm:prSet presAssocID="{770233E2-8B75-DB41-85A4-59AFDB8B0C7E}" presName="sibTrans" presStyleLbl="sibTrans2D1" presStyleIdx="0" presStyleCnt="1"/>
      <dgm:spPr/>
      <dgm:t>
        <a:bodyPr/>
        <a:lstStyle/>
        <a:p>
          <a:endParaRPr lang="es-ES_tradnl"/>
        </a:p>
      </dgm:t>
    </dgm:pt>
    <dgm:pt modelId="{F99D66CF-A14D-6346-8DC3-05FB9B007255}" type="pres">
      <dgm:prSet presAssocID="{770233E2-8B75-DB41-85A4-59AFDB8B0C7E}" presName="connTx" presStyleLbl="sibTrans2D1" presStyleIdx="0" presStyleCnt="1"/>
      <dgm:spPr/>
      <dgm:t>
        <a:bodyPr/>
        <a:lstStyle/>
        <a:p>
          <a:endParaRPr lang="es-ES_tradnl"/>
        </a:p>
      </dgm:t>
    </dgm:pt>
    <dgm:pt modelId="{14736118-BF07-1E45-9DC2-622B49118083}" type="pres">
      <dgm:prSet presAssocID="{B7B5C1D7-5326-CF47-9AC7-6CF16BB4CBED}" presName="composite" presStyleCnt="0"/>
      <dgm:spPr/>
      <dgm:t>
        <a:bodyPr/>
        <a:lstStyle/>
        <a:p>
          <a:endParaRPr lang="es-CL"/>
        </a:p>
      </dgm:t>
    </dgm:pt>
    <dgm:pt modelId="{DBD4BFE5-555F-2947-86EB-DACD00833765}" type="pres">
      <dgm:prSet presAssocID="{B7B5C1D7-5326-CF47-9AC7-6CF16BB4CBED}" presName="imagSh" presStyleLbl="bgImgPlace1" presStyleIdx="1" presStyleCnt="2" custLinFactNeighborX="-112" custLinFactNeighborY="-2353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CL"/>
        </a:p>
      </dgm:t>
    </dgm:pt>
    <dgm:pt modelId="{C16AC392-A9EF-EA43-9125-8E04E91CC0C2}" type="pres">
      <dgm:prSet presAssocID="{B7B5C1D7-5326-CF47-9AC7-6CF16BB4CBED}" presName="tx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747958B0-B619-FF41-AAF9-032AF0A8B4C5}" srcId="{8D984DCF-152D-7E4B-957D-F273A1306F85}" destId="{B7B5C1D7-5326-CF47-9AC7-6CF16BB4CBED}" srcOrd="1" destOrd="0" parTransId="{90E9A3F1-5412-624B-B7EE-019D93A58AD3}" sibTransId="{1A11B0A7-6823-1349-85DB-A77678B6EDAA}"/>
    <dgm:cxn modelId="{F552DF91-CFEA-DB4A-8C0D-210DAFA7DF50}" srcId="{8D984DCF-152D-7E4B-957D-F273A1306F85}" destId="{919997E0-0DA7-7A46-8B52-5C05D5CBB8DD}" srcOrd="0" destOrd="0" parTransId="{830DE6E7-B24C-1B45-93C9-B1C8C7DCF96E}" sibTransId="{770233E2-8B75-DB41-85A4-59AFDB8B0C7E}"/>
    <dgm:cxn modelId="{7668B449-AC4F-4FDC-8F80-054823EBEB9E}" type="presOf" srcId="{770233E2-8B75-DB41-85A4-59AFDB8B0C7E}" destId="{4C8353CE-EE12-574A-B200-BB1F30E481E1}" srcOrd="0" destOrd="0" presId="urn:microsoft.com/office/officeart/2005/8/layout/hProcess10"/>
    <dgm:cxn modelId="{8483A404-6E33-481A-B932-5A461AB2BD69}" type="presOf" srcId="{919997E0-0DA7-7A46-8B52-5C05D5CBB8DD}" destId="{CEB1CE5D-3333-714D-929F-21DEA8945617}" srcOrd="0" destOrd="0" presId="urn:microsoft.com/office/officeart/2005/8/layout/hProcess10"/>
    <dgm:cxn modelId="{39A283D9-C1E0-4195-9616-9C4DA3F0D18A}" type="presOf" srcId="{770233E2-8B75-DB41-85A4-59AFDB8B0C7E}" destId="{F99D66CF-A14D-6346-8DC3-05FB9B007255}" srcOrd="1" destOrd="0" presId="urn:microsoft.com/office/officeart/2005/8/layout/hProcess10"/>
    <dgm:cxn modelId="{0EB54268-7230-475E-BFC2-EEEBA5876436}" type="presOf" srcId="{B7B5C1D7-5326-CF47-9AC7-6CF16BB4CBED}" destId="{C16AC392-A9EF-EA43-9125-8E04E91CC0C2}" srcOrd="0" destOrd="0" presId="urn:microsoft.com/office/officeart/2005/8/layout/hProcess10"/>
    <dgm:cxn modelId="{42A98635-43F6-47D6-BBA6-E82E504F64F6}" type="presOf" srcId="{8D984DCF-152D-7E4B-957D-F273A1306F85}" destId="{963CBC19-1EDC-9644-A313-E6C6B7BFE967}" srcOrd="0" destOrd="0" presId="urn:microsoft.com/office/officeart/2005/8/layout/hProcess10"/>
    <dgm:cxn modelId="{B20AD9F1-5404-45FF-A8DF-CE0B3B91F2E4}" type="presParOf" srcId="{963CBC19-1EDC-9644-A313-E6C6B7BFE967}" destId="{8B1E62C8-67B0-6442-9B29-29772E406EE5}" srcOrd="0" destOrd="0" presId="urn:microsoft.com/office/officeart/2005/8/layout/hProcess10"/>
    <dgm:cxn modelId="{43EC8716-197B-4A4D-BDF3-2636673750AF}" type="presParOf" srcId="{8B1E62C8-67B0-6442-9B29-29772E406EE5}" destId="{F3692D1D-726C-034B-88A3-9A332397FAB7}" srcOrd="0" destOrd="0" presId="urn:microsoft.com/office/officeart/2005/8/layout/hProcess10"/>
    <dgm:cxn modelId="{B886D1AF-4A49-47B8-8273-77520A528394}" type="presParOf" srcId="{8B1E62C8-67B0-6442-9B29-29772E406EE5}" destId="{CEB1CE5D-3333-714D-929F-21DEA8945617}" srcOrd="1" destOrd="0" presId="urn:microsoft.com/office/officeart/2005/8/layout/hProcess10"/>
    <dgm:cxn modelId="{14262B21-8439-4433-B640-89A1F7B1FB9A}" type="presParOf" srcId="{963CBC19-1EDC-9644-A313-E6C6B7BFE967}" destId="{4C8353CE-EE12-574A-B200-BB1F30E481E1}" srcOrd="1" destOrd="0" presId="urn:microsoft.com/office/officeart/2005/8/layout/hProcess10"/>
    <dgm:cxn modelId="{1826A19D-78C3-4E8A-8CA8-2AD075551929}" type="presParOf" srcId="{4C8353CE-EE12-574A-B200-BB1F30E481E1}" destId="{F99D66CF-A14D-6346-8DC3-05FB9B007255}" srcOrd="0" destOrd="0" presId="urn:microsoft.com/office/officeart/2005/8/layout/hProcess10"/>
    <dgm:cxn modelId="{8C69483A-2385-4F43-B148-97522E0B9441}" type="presParOf" srcId="{963CBC19-1EDC-9644-A313-E6C6B7BFE967}" destId="{14736118-BF07-1E45-9DC2-622B49118083}" srcOrd="2" destOrd="0" presId="urn:microsoft.com/office/officeart/2005/8/layout/hProcess10"/>
    <dgm:cxn modelId="{27EE356B-F265-4418-9B8C-AFABAFD7F36B}" type="presParOf" srcId="{14736118-BF07-1E45-9DC2-622B49118083}" destId="{DBD4BFE5-555F-2947-86EB-DACD00833765}" srcOrd="0" destOrd="0" presId="urn:microsoft.com/office/officeart/2005/8/layout/hProcess10"/>
    <dgm:cxn modelId="{BF1FE641-D4BA-4055-A825-61FE27AD22B8}" type="presParOf" srcId="{14736118-BF07-1E45-9DC2-622B49118083}" destId="{C16AC392-A9EF-EA43-9125-8E04E91CC0C2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E0EEE6-0254-4765-A86C-243F9292D210}" type="doc">
      <dgm:prSet loTypeId="urn:microsoft.com/office/officeart/2005/8/layout/hProcess10#2" loCatId="process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s-CL"/>
        </a:p>
      </dgm:t>
    </dgm:pt>
    <dgm:pt modelId="{7942F8AD-DC99-442E-B85A-65C74D6E4B54}">
      <dgm:prSet phldrT="[Texto]"/>
      <dgm:spPr>
        <a:solidFill>
          <a:srgbClr val="009900"/>
        </a:solidFill>
        <a:ln>
          <a:solidFill>
            <a:schemeClr val="tx1"/>
          </a:solidFill>
        </a:ln>
      </dgm:spPr>
      <dgm:t>
        <a:bodyPr/>
        <a:lstStyle/>
        <a:p>
          <a:r>
            <a:rPr lang="es-CL" dirty="0"/>
            <a:t>1</a:t>
          </a:r>
          <a:r>
            <a:rPr lang="es-CL" baseline="30000" dirty="0"/>
            <a:t>er </a:t>
          </a:r>
          <a:r>
            <a:rPr lang="es-CL" baseline="0" dirty="0"/>
            <a:t> año</a:t>
          </a:r>
          <a:endParaRPr lang="es-CL" baseline="30000" dirty="0"/>
        </a:p>
      </dgm:t>
    </dgm:pt>
    <dgm:pt modelId="{79181F35-1876-464E-9B27-87B2418E687B}" type="parTrans" cxnId="{09B7536A-E8FA-4C54-9BB2-7B94B564E09F}">
      <dgm:prSet/>
      <dgm:spPr/>
      <dgm:t>
        <a:bodyPr/>
        <a:lstStyle/>
        <a:p>
          <a:endParaRPr lang="es-CL"/>
        </a:p>
      </dgm:t>
    </dgm:pt>
    <dgm:pt modelId="{C078AA4E-B14A-4CE5-B6A8-CDB14A6430EB}" type="sibTrans" cxnId="{09B7536A-E8FA-4C54-9BB2-7B94B564E09F}">
      <dgm:prSet/>
      <dgm:spPr>
        <a:solidFill>
          <a:srgbClr val="FFC000"/>
        </a:solidFill>
      </dgm:spPr>
      <dgm:t>
        <a:bodyPr/>
        <a:lstStyle/>
        <a:p>
          <a:endParaRPr lang="es-CL"/>
        </a:p>
      </dgm:t>
    </dgm:pt>
    <dgm:pt modelId="{E1D61FC7-3629-4913-98FD-5FCF7831B467}">
      <dgm:prSet phldrT="[Texto]"/>
      <dgm:spPr>
        <a:solidFill>
          <a:srgbClr val="009900"/>
        </a:solidFill>
        <a:ln>
          <a:solidFill>
            <a:schemeClr val="tx1"/>
          </a:solidFill>
        </a:ln>
      </dgm:spPr>
      <dgm:t>
        <a:bodyPr/>
        <a:lstStyle/>
        <a:p>
          <a:r>
            <a:rPr lang="es-CL" dirty="0"/>
            <a:t>22 Encuentros</a:t>
          </a:r>
        </a:p>
      </dgm:t>
    </dgm:pt>
    <dgm:pt modelId="{B0E9600E-3DE0-47F9-A943-8D202A79010D}" type="parTrans" cxnId="{E5E181CA-C00B-45E4-8622-EB0A08E509D7}">
      <dgm:prSet/>
      <dgm:spPr/>
      <dgm:t>
        <a:bodyPr/>
        <a:lstStyle/>
        <a:p>
          <a:endParaRPr lang="es-CL"/>
        </a:p>
      </dgm:t>
    </dgm:pt>
    <dgm:pt modelId="{340B933D-ECFE-43E4-9880-AD62D42E6807}" type="sibTrans" cxnId="{E5E181CA-C00B-45E4-8622-EB0A08E509D7}">
      <dgm:prSet/>
      <dgm:spPr/>
      <dgm:t>
        <a:bodyPr/>
        <a:lstStyle/>
        <a:p>
          <a:endParaRPr lang="es-CL"/>
        </a:p>
      </dgm:t>
    </dgm:pt>
    <dgm:pt modelId="{4DB299E4-A372-4C3C-9139-409A565D4149}">
      <dgm:prSet phldrT="[Texto]"/>
      <dgm:spPr>
        <a:solidFill>
          <a:srgbClr val="009900"/>
        </a:solidFill>
        <a:ln>
          <a:solidFill>
            <a:schemeClr val="tx1"/>
          </a:solidFill>
        </a:ln>
      </dgm:spPr>
      <dgm:t>
        <a:bodyPr/>
        <a:lstStyle/>
        <a:p>
          <a:r>
            <a:rPr lang="es-CL" dirty="0"/>
            <a:t>4 Celebraciones</a:t>
          </a:r>
        </a:p>
      </dgm:t>
    </dgm:pt>
    <dgm:pt modelId="{2C6E17F8-8211-4D1F-90D2-359D7B352565}" type="parTrans" cxnId="{E469C9F8-0BE9-463D-B5C3-8FB1750E7F92}">
      <dgm:prSet/>
      <dgm:spPr/>
      <dgm:t>
        <a:bodyPr/>
        <a:lstStyle/>
        <a:p>
          <a:endParaRPr lang="es-CL"/>
        </a:p>
      </dgm:t>
    </dgm:pt>
    <dgm:pt modelId="{A9212346-A008-4CBE-AB57-EF9FBD277053}" type="sibTrans" cxnId="{E469C9F8-0BE9-463D-B5C3-8FB1750E7F92}">
      <dgm:prSet/>
      <dgm:spPr/>
      <dgm:t>
        <a:bodyPr/>
        <a:lstStyle/>
        <a:p>
          <a:endParaRPr lang="es-CL"/>
        </a:p>
      </dgm:t>
    </dgm:pt>
    <dgm:pt modelId="{B2BB75E3-1DE2-44DD-A261-B38432F16F9A}">
      <dgm:prSet phldrT="[Texto]"/>
      <dgm:spPr>
        <a:solidFill>
          <a:srgbClr val="FF6600"/>
        </a:solidFill>
        <a:ln>
          <a:solidFill>
            <a:schemeClr val="tx1"/>
          </a:solidFill>
        </a:ln>
      </dgm:spPr>
      <dgm:t>
        <a:bodyPr/>
        <a:lstStyle/>
        <a:p>
          <a:r>
            <a:rPr lang="es-CL" dirty="0"/>
            <a:t>2° año</a:t>
          </a:r>
        </a:p>
      </dgm:t>
    </dgm:pt>
    <dgm:pt modelId="{BCF17949-E9F4-4637-AA7F-D600F63F8457}" type="parTrans" cxnId="{2304C349-E215-412C-A2D2-B7DCE0AAFA9B}">
      <dgm:prSet/>
      <dgm:spPr/>
      <dgm:t>
        <a:bodyPr/>
        <a:lstStyle/>
        <a:p>
          <a:endParaRPr lang="es-CL"/>
        </a:p>
      </dgm:t>
    </dgm:pt>
    <dgm:pt modelId="{26A61A98-9571-418A-8F29-BAB68951F697}" type="sibTrans" cxnId="{2304C349-E215-412C-A2D2-B7DCE0AAFA9B}">
      <dgm:prSet/>
      <dgm:spPr>
        <a:solidFill>
          <a:srgbClr val="00B050"/>
        </a:solidFill>
      </dgm:spPr>
      <dgm:t>
        <a:bodyPr/>
        <a:lstStyle/>
        <a:p>
          <a:endParaRPr lang="es-CL"/>
        </a:p>
      </dgm:t>
    </dgm:pt>
    <dgm:pt modelId="{A8F48C5D-2E67-406B-BF99-D566F24B0207}">
      <dgm:prSet phldrT="[Texto]"/>
      <dgm:spPr>
        <a:solidFill>
          <a:srgbClr val="FF6600"/>
        </a:solidFill>
        <a:ln>
          <a:solidFill>
            <a:schemeClr val="tx1"/>
          </a:solidFill>
        </a:ln>
      </dgm:spPr>
      <dgm:t>
        <a:bodyPr/>
        <a:lstStyle/>
        <a:p>
          <a:r>
            <a:rPr lang="es-CL" dirty="0"/>
            <a:t>20 Encuentros(*)</a:t>
          </a:r>
        </a:p>
      </dgm:t>
    </dgm:pt>
    <dgm:pt modelId="{60DAB840-0792-434E-A78C-B0FEA8F18D33}" type="parTrans" cxnId="{39C9D741-B9B1-45CA-AE08-5F7436CF5CE9}">
      <dgm:prSet/>
      <dgm:spPr/>
      <dgm:t>
        <a:bodyPr/>
        <a:lstStyle/>
        <a:p>
          <a:endParaRPr lang="es-CL"/>
        </a:p>
      </dgm:t>
    </dgm:pt>
    <dgm:pt modelId="{020BF368-D7E8-43F0-8E3D-FC04EDA078CD}" type="sibTrans" cxnId="{39C9D741-B9B1-45CA-AE08-5F7436CF5CE9}">
      <dgm:prSet/>
      <dgm:spPr/>
      <dgm:t>
        <a:bodyPr/>
        <a:lstStyle/>
        <a:p>
          <a:endParaRPr lang="es-CL"/>
        </a:p>
      </dgm:t>
    </dgm:pt>
    <dgm:pt modelId="{9F9FE3E8-FC97-4382-9F2F-9FFFABBC335A}">
      <dgm:prSet phldrT="[Texto]"/>
      <dgm:spPr>
        <a:solidFill>
          <a:srgbClr val="FF6600"/>
        </a:solidFill>
        <a:ln>
          <a:solidFill>
            <a:schemeClr val="tx1"/>
          </a:solidFill>
        </a:ln>
      </dgm:spPr>
      <dgm:t>
        <a:bodyPr/>
        <a:lstStyle/>
        <a:p>
          <a:r>
            <a:rPr lang="es-CL" dirty="0"/>
            <a:t>4 Celebraciones (*)</a:t>
          </a:r>
        </a:p>
      </dgm:t>
    </dgm:pt>
    <dgm:pt modelId="{013A9D60-3692-452F-8F43-39011DE13B8D}" type="parTrans" cxnId="{1128521F-9799-443E-B95E-0667D11FC88E}">
      <dgm:prSet/>
      <dgm:spPr/>
      <dgm:t>
        <a:bodyPr/>
        <a:lstStyle/>
        <a:p>
          <a:endParaRPr lang="es-CL"/>
        </a:p>
      </dgm:t>
    </dgm:pt>
    <dgm:pt modelId="{B29182DA-544A-43A2-A798-5CE7CE6422A9}" type="sibTrans" cxnId="{1128521F-9799-443E-B95E-0667D11FC88E}">
      <dgm:prSet/>
      <dgm:spPr/>
      <dgm:t>
        <a:bodyPr/>
        <a:lstStyle/>
        <a:p>
          <a:endParaRPr lang="es-CL"/>
        </a:p>
      </dgm:t>
    </dgm:pt>
    <dgm:pt modelId="{62A55B45-6496-45F1-B2D7-F134A74A0F0F}">
      <dgm:prSet phldrT="[Texto]"/>
      <dgm:spPr>
        <a:solidFill>
          <a:srgbClr val="FFC000"/>
        </a:solidFill>
        <a:ln>
          <a:solidFill>
            <a:schemeClr val="tx1"/>
          </a:solidFill>
        </a:ln>
      </dgm:spPr>
      <dgm:t>
        <a:bodyPr/>
        <a:lstStyle/>
        <a:p>
          <a:r>
            <a:rPr lang="es-CL" dirty="0">
              <a:solidFill>
                <a:schemeClr val="tx1"/>
              </a:solidFill>
            </a:rPr>
            <a:t>Sacramento</a:t>
          </a:r>
        </a:p>
      </dgm:t>
    </dgm:pt>
    <dgm:pt modelId="{43383C80-6F2B-4CE3-8536-75D67663AE34}" type="parTrans" cxnId="{180D38CC-7BB9-4833-BF46-3CD92A0A6CD1}">
      <dgm:prSet/>
      <dgm:spPr/>
      <dgm:t>
        <a:bodyPr/>
        <a:lstStyle/>
        <a:p>
          <a:endParaRPr lang="es-CL"/>
        </a:p>
      </dgm:t>
    </dgm:pt>
    <dgm:pt modelId="{ED1B1329-6C7D-4C1A-9030-4F54A72DB8B0}" type="sibTrans" cxnId="{180D38CC-7BB9-4833-BF46-3CD92A0A6CD1}">
      <dgm:prSet/>
      <dgm:spPr/>
      <dgm:t>
        <a:bodyPr/>
        <a:lstStyle/>
        <a:p>
          <a:endParaRPr lang="es-CL"/>
        </a:p>
      </dgm:t>
    </dgm:pt>
    <dgm:pt modelId="{E35FA18E-D022-4EF6-93CB-C9BA65071B99}">
      <dgm:prSet phldrT="[Texto]"/>
      <dgm:spPr>
        <a:solidFill>
          <a:srgbClr val="FFC000"/>
        </a:solidFill>
        <a:ln>
          <a:solidFill>
            <a:schemeClr val="tx1"/>
          </a:solidFill>
        </a:ln>
      </dgm:spPr>
      <dgm:t>
        <a:bodyPr/>
        <a:lstStyle/>
        <a:p>
          <a:r>
            <a:rPr lang="es-CL" dirty="0">
              <a:solidFill>
                <a:schemeClr val="tx1"/>
              </a:solidFill>
            </a:rPr>
            <a:t>Bautismo</a:t>
          </a:r>
        </a:p>
      </dgm:t>
    </dgm:pt>
    <dgm:pt modelId="{B44336ED-0D8C-483D-BCD1-5C1EE3350D2C}" type="parTrans" cxnId="{B4E7FD36-FF22-4C00-AD54-F5DC5780B3F9}">
      <dgm:prSet/>
      <dgm:spPr/>
      <dgm:t>
        <a:bodyPr/>
        <a:lstStyle/>
        <a:p>
          <a:endParaRPr lang="es-CL"/>
        </a:p>
      </dgm:t>
    </dgm:pt>
    <dgm:pt modelId="{8D5D7F8A-63E9-436A-89C4-212BB6A6BF92}" type="sibTrans" cxnId="{B4E7FD36-FF22-4C00-AD54-F5DC5780B3F9}">
      <dgm:prSet/>
      <dgm:spPr/>
      <dgm:t>
        <a:bodyPr/>
        <a:lstStyle/>
        <a:p>
          <a:endParaRPr lang="es-CL"/>
        </a:p>
      </dgm:t>
    </dgm:pt>
    <dgm:pt modelId="{FF4375CC-AF19-48D6-BCFC-DEC75F422507}">
      <dgm:prSet phldrT="[Texto]"/>
      <dgm:spPr>
        <a:solidFill>
          <a:srgbClr val="009900"/>
        </a:solidFill>
        <a:ln>
          <a:solidFill>
            <a:schemeClr val="tx1"/>
          </a:solidFill>
        </a:ln>
      </dgm:spPr>
      <dgm:t>
        <a:bodyPr/>
        <a:lstStyle/>
        <a:p>
          <a:r>
            <a:rPr lang="es-CL" dirty="0"/>
            <a:t>2 Encuentros evaluativos</a:t>
          </a:r>
        </a:p>
      </dgm:t>
    </dgm:pt>
    <dgm:pt modelId="{35F26AC8-CED8-43D8-8A10-37E52FFF8A3B}" type="parTrans" cxnId="{655A74C8-4C68-43B2-AFAB-6ED29A302C6A}">
      <dgm:prSet/>
      <dgm:spPr/>
      <dgm:t>
        <a:bodyPr/>
        <a:lstStyle/>
        <a:p>
          <a:endParaRPr lang="es-CL"/>
        </a:p>
      </dgm:t>
    </dgm:pt>
    <dgm:pt modelId="{CF17A014-8CA8-4011-8FDB-4C94895E41CC}" type="sibTrans" cxnId="{655A74C8-4C68-43B2-AFAB-6ED29A302C6A}">
      <dgm:prSet/>
      <dgm:spPr/>
      <dgm:t>
        <a:bodyPr/>
        <a:lstStyle/>
        <a:p>
          <a:endParaRPr lang="es-CL"/>
        </a:p>
      </dgm:t>
    </dgm:pt>
    <dgm:pt modelId="{7E36B7D7-0F53-42D0-8826-5041607C66EC}">
      <dgm:prSet phldrT="[Texto]"/>
      <dgm:spPr>
        <a:solidFill>
          <a:srgbClr val="FF6600"/>
        </a:solidFill>
        <a:ln>
          <a:solidFill>
            <a:schemeClr val="tx1"/>
          </a:solidFill>
        </a:ln>
      </dgm:spPr>
      <dgm:t>
        <a:bodyPr/>
        <a:lstStyle/>
        <a:p>
          <a:r>
            <a:rPr lang="es-CL" dirty="0"/>
            <a:t>2 Encuentros evaluativos</a:t>
          </a:r>
        </a:p>
      </dgm:t>
    </dgm:pt>
    <dgm:pt modelId="{E99105FA-0F2C-45E0-81DA-1254F554A768}" type="parTrans" cxnId="{79F3DF3B-F68E-4BB9-A7BE-CD8334FDCE37}">
      <dgm:prSet/>
      <dgm:spPr/>
      <dgm:t>
        <a:bodyPr/>
        <a:lstStyle/>
        <a:p>
          <a:endParaRPr lang="es-CL"/>
        </a:p>
      </dgm:t>
    </dgm:pt>
    <dgm:pt modelId="{D4D91B2D-8E7B-4BA0-8389-3CC79EF2707A}" type="sibTrans" cxnId="{79F3DF3B-F68E-4BB9-A7BE-CD8334FDCE37}">
      <dgm:prSet/>
      <dgm:spPr/>
      <dgm:t>
        <a:bodyPr/>
        <a:lstStyle/>
        <a:p>
          <a:endParaRPr lang="es-CL"/>
        </a:p>
      </dgm:t>
    </dgm:pt>
    <dgm:pt modelId="{9444BF3A-9870-4A5B-93C1-2B2A4F890482}">
      <dgm:prSet phldrT="[Texto]"/>
      <dgm:spPr>
        <a:solidFill>
          <a:srgbClr val="FFC000"/>
        </a:solidFill>
        <a:ln>
          <a:solidFill>
            <a:schemeClr val="tx1"/>
          </a:solidFill>
        </a:ln>
      </dgm:spPr>
      <dgm:t>
        <a:bodyPr/>
        <a:lstStyle/>
        <a:p>
          <a:r>
            <a:rPr lang="es-CL" dirty="0">
              <a:solidFill>
                <a:schemeClr val="tx1"/>
              </a:solidFill>
            </a:rPr>
            <a:t>Eucaristía</a:t>
          </a:r>
        </a:p>
      </dgm:t>
    </dgm:pt>
    <dgm:pt modelId="{B562F160-47C6-471B-956D-99D2343C2778}" type="parTrans" cxnId="{469BE24A-CB40-45D5-9864-0BD6C7A99DB0}">
      <dgm:prSet/>
      <dgm:spPr/>
      <dgm:t>
        <a:bodyPr/>
        <a:lstStyle/>
        <a:p>
          <a:endParaRPr lang="es-CL"/>
        </a:p>
      </dgm:t>
    </dgm:pt>
    <dgm:pt modelId="{4C3F44EE-925E-4F04-961A-615BFBC34DA5}" type="sibTrans" cxnId="{469BE24A-CB40-45D5-9864-0BD6C7A99DB0}">
      <dgm:prSet/>
      <dgm:spPr/>
      <dgm:t>
        <a:bodyPr/>
        <a:lstStyle/>
        <a:p>
          <a:endParaRPr lang="es-CL"/>
        </a:p>
      </dgm:t>
    </dgm:pt>
    <dgm:pt modelId="{A40D328A-42DC-4100-9CCF-8F18C4AA018A}">
      <dgm:prSet phldrT="[Texto]"/>
      <dgm:spPr>
        <a:solidFill>
          <a:srgbClr val="FFC000"/>
        </a:solidFill>
        <a:ln>
          <a:solidFill>
            <a:schemeClr val="tx1"/>
          </a:solidFill>
        </a:ln>
      </dgm:spPr>
      <dgm:t>
        <a:bodyPr/>
        <a:lstStyle/>
        <a:p>
          <a:r>
            <a:rPr lang="es-CL" dirty="0">
              <a:solidFill>
                <a:schemeClr val="tx1"/>
              </a:solidFill>
            </a:rPr>
            <a:t>Reconciliación</a:t>
          </a:r>
        </a:p>
      </dgm:t>
    </dgm:pt>
    <dgm:pt modelId="{BEC78E40-E14B-47EC-8F20-6C30043EC1D3}" type="parTrans" cxnId="{7F93C42C-BF9B-462B-A5C2-86F72DB08EBC}">
      <dgm:prSet/>
      <dgm:spPr/>
      <dgm:t>
        <a:bodyPr/>
        <a:lstStyle/>
        <a:p>
          <a:endParaRPr lang="es-CL"/>
        </a:p>
      </dgm:t>
    </dgm:pt>
    <dgm:pt modelId="{2D796874-B6CD-4A86-B0BB-31F46D3D3A57}" type="sibTrans" cxnId="{7F93C42C-BF9B-462B-A5C2-86F72DB08EBC}">
      <dgm:prSet/>
      <dgm:spPr/>
      <dgm:t>
        <a:bodyPr/>
        <a:lstStyle/>
        <a:p>
          <a:endParaRPr lang="es-CL"/>
        </a:p>
      </dgm:t>
    </dgm:pt>
    <dgm:pt modelId="{6DCC6A7B-2EE8-43D6-9C6E-68B1BFC9F567}" type="pres">
      <dgm:prSet presAssocID="{67E0EEE6-0254-4765-A86C-243F9292D21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A83E497F-499C-4CF4-8B4E-2BFD1059A1D5}" type="pres">
      <dgm:prSet presAssocID="{7942F8AD-DC99-442E-B85A-65C74D6E4B54}" presName="composite" presStyleCnt="0"/>
      <dgm:spPr/>
    </dgm:pt>
    <dgm:pt modelId="{029F2188-3543-4A21-BFEF-6316C94CAAD8}" type="pres">
      <dgm:prSet presAssocID="{7942F8AD-DC99-442E-B85A-65C74D6E4B54}" presName="imagSh" presStyleLbl="b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solidFill>
            <a:schemeClr val="tx1"/>
          </a:solidFill>
        </a:ln>
      </dgm:spPr>
    </dgm:pt>
    <dgm:pt modelId="{46F6B877-0504-4CE5-A5E4-F55A9A0864A8}" type="pres">
      <dgm:prSet presAssocID="{7942F8AD-DC99-442E-B85A-65C74D6E4B54}" presName="txNode" presStyleLbl="node1" presStyleIdx="0" presStyleCnt="3" custScaleX="135649" custScaleY="110158" custLinFactNeighborX="-146" custLinFactNeighborY="4310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83560173-96E3-48BC-BB80-01D426A8FC9F}" type="pres">
      <dgm:prSet presAssocID="{C078AA4E-B14A-4CE5-B6A8-CDB14A6430EB}" presName="sibTrans" presStyleLbl="sibTrans2D1" presStyleIdx="0" presStyleCnt="2"/>
      <dgm:spPr/>
      <dgm:t>
        <a:bodyPr/>
        <a:lstStyle/>
        <a:p>
          <a:endParaRPr lang="es-CL"/>
        </a:p>
      </dgm:t>
    </dgm:pt>
    <dgm:pt modelId="{34083C6B-B6A1-411D-8D80-2E01DF1404F9}" type="pres">
      <dgm:prSet presAssocID="{C078AA4E-B14A-4CE5-B6A8-CDB14A6430EB}" presName="connTx" presStyleLbl="sibTrans2D1" presStyleIdx="0" presStyleCnt="2"/>
      <dgm:spPr/>
      <dgm:t>
        <a:bodyPr/>
        <a:lstStyle/>
        <a:p>
          <a:endParaRPr lang="es-CL"/>
        </a:p>
      </dgm:t>
    </dgm:pt>
    <dgm:pt modelId="{237327F2-1FE6-4165-9596-49243CD9A48B}" type="pres">
      <dgm:prSet presAssocID="{B2BB75E3-1DE2-44DD-A261-B38432F16F9A}" presName="composite" presStyleCnt="0"/>
      <dgm:spPr/>
    </dgm:pt>
    <dgm:pt modelId="{C946A0E3-B763-4228-965A-9D1AA2973287}" type="pres">
      <dgm:prSet presAssocID="{B2BB75E3-1DE2-44DD-A261-B38432F16F9A}" presName="imagSh" presStyleLbl="b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solidFill>
            <a:schemeClr val="tx1"/>
          </a:solidFill>
        </a:ln>
      </dgm:spPr>
    </dgm:pt>
    <dgm:pt modelId="{CD7EB5BC-11AE-4423-94C1-4C78B10FDE0D}" type="pres">
      <dgm:prSet presAssocID="{B2BB75E3-1DE2-44DD-A261-B38432F16F9A}" presName="txNode" presStyleLbl="node1" presStyleIdx="1" presStyleCnt="3" custScaleX="128030" custScaleY="106730" custLinFactNeighborX="-146" custLinFactNeighborY="4310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DE25977A-DF65-40A9-8D76-5E9C49A913B0}" type="pres">
      <dgm:prSet presAssocID="{26A61A98-9571-418A-8F29-BAB68951F697}" presName="sibTrans" presStyleLbl="sibTrans2D1" presStyleIdx="1" presStyleCnt="2"/>
      <dgm:spPr/>
      <dgm:t>
        <a:bodyPr/>
        <a:lstStyle/>
        <a:p>
          <a:endParaRPr lang="es-CL"/>
        </a:p>
      </dgm:t>
    </dgm:pt>
    <dgm:pt modelId="{2F5E4692-7E7D-4B61-AB5E-FA91C309682F}" type="pres">
      <dgm:prSet presAssocID="{26A61A98-9571-418A-8F29-BAB68951F697}" presName="connTx" presStyleLbl="sibTrans2D1" presStyleIdx="1" presStyleCnt="2"/>
      <dgm:spPr/>
      <dgm:t>
        <a:bodyPr/>
        <a:lstStyle/>
        <a:p>
          <a:endParaRPr lang="es-CL"/>
        </a:p>
      </dgm:t>
    </dgm:pt>
    <dgm:pt modelId="{0388E019-A96A-4071-88C2-CD0A8F8CFEEF}" type="pres">
      <dgm:prSet presAssocID="{62A55B45-6496-45F1-B2D7-F134A74A0F0F}" presName="composite" presStyleCnt="0"/>
      <dgm:spPr/>
    </dgm:pt>
    <dgm:pt modelId="{0877301A-F832-4037-A110-DB94003DA2E0}" type="pres">
      <dgm:prSet presAssocID="{62A55B45-6496-45F1-B2D7-F134A74A0F0F}" presName="imagSh" presStyleLbl="b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>
          <a:solidFill>
            <a:schemeClr val="tx1"/>
          </a:solidFill>
        </a:ln>
      </dgm:spPr>
    </dgm:pt>
    <dgm:pt modelId="{9B245D1C-1205-4593-AFC5-88F9D2E33AB5}" type="pres">
      <dgm:prSet presAssocID="{62A55B45-6496-45F1-B2D7-F134A74A0F0F}" presName="txNode" presStyleLbl="node1" presStyleIdx="2" presStyleCnt="3" custScaleX="128710" custScaleY="108708" custLinFactNeighborX="-146" custLinFactNeighborY="4310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79F3DF3B-F68E-4BB9-A7BE-CD8334FDCE37}" srcId="{B2BB75E3-1DE2-44DD-A261-B38432F16F9A}" destId="{7E36B7D7-0F53-42D0-8826-5041607C66EC}" srcOrd="2" destOrd="0" parTransId="{E99105FA-0F2C-45E0-81DA-1254F554A768}" sibTransId="{D4D91B2D-8E7B-4BA0-8389-3CC79EF2707A}"/>
    <dgm:cxn modelId="{43660EB0-709C-421D-A1ED-D155959E1501}" type="presOf" srcId="{9F9FE3E8-FC97-4382-9F2F-9FFFABBC335A}" destId="{CD7EB5BC-11AE-4423-94C1-4C78B10FDE0D}" srcOrd="0" destOrd="2" presId="urn:microsoft.com/office/officeart/2005/8/layout/hProcess10#2"/>
    <dgm:cxn modelId="{77AE511D-76E8-458F-8549-1CB43FBC9EF8}" type="presOf" srcId="{B2BB75E3-1DE2-44DD-A261-B38432F16F9A}" destId="{CD7EB5BC-11AE-4423-94C1-4C78B10FDE0D}" srcOrd="0" destOrd="0" presId="urn:microsoft.com/office/officeart/2005/8/layout/hProcess10#2"/>
    <dgm:cxn modelId="{85E11D5E-1E3A-4B8F-BE0F-FA1F7F8B4544}" type="presOf" srcId="{A40D328A-42DC-4100-9CCF-8F18C4AA018A}" destId="{9B245D1C-1205-4593-AFC5-88F9D2E33AB5}" srcOrd="0" destOrd="2" presId="urn:microsoft.com/office/officeart/2005/8/layout/hProcess10#2"/>
    <dgm:cxn modelId="{19EAD91A-E10F-4B24-A4F3-8EF3F6E793CF}" type="presOf" srcId="{FF4375CC-AF19-48D6-BCFC-DEC75F422507}" destId="{46F6B877-0504-4CE5-A5E4-F55A9A0864A8}" srcOrd="0" destOrd="3" presId="urn:microsoft.com/office/officeart/2005/8/layout/hProcess10#2"/>
    <dgm:cxn modelId="{39C9D741-B9B1-45CA-AE08-5F7436CF5CE9}" srcId="{B2BB75E3-1DE2-44DD-A261-B38432F16F9A}" destId="{A8F48C5D-2E67-406B-BF99-D566F24B0207}" srcOrd="0" destOrd="0" parTransId="{60DAB840-0792-434E-A78C-B0FEA8F18D33}" sibTransId="{020BF368-D7E8-43F0-8E3D-FC04EDA078CD}"/>
    <dgm:cxn modelId="{7F93C42C-BF9B-462B-A5C2-86F72DB08EBC}" srcId="{62A55B45-6496-45F1-B2D7-F134A74A0F0F}" destId="{A40D328A-42DC-4100-9CCF-8F18C4AA018A}" srcOrd="1" destOrd="0" parTransId="{BEC78E40-E14B-47EC-8F20-6C30043EC1D3}" sibTransId="{2D796874-B6CD-4A86-B0BB-31F46D3D3A57}"/>
    <dgm:cxn modelId="{A5E1FF29-EF93-4BB2-8836-C7C41C204837}" type="presOf" srcId="{C078AA4E-B14A-4CE5-B6A8-CDB14A6430EB}" destId="{83560173-96E3-48BC-BB80-01D426A8FC9F}" srcOrd="0" destOrd="0" presId="urn:microsoft.com/office/officeart/2005/8/layout/hProcess10#2"/>
    <dgm:cxn modelId="{AAB13041-3D75-4BEC-9044-D8FC6691E0B9}" type="presOf" srcId="{67E0EEE6-0254-4765-A86C-243F9292D210}" destId="{6DCC6A7B-2EE8-43D6-9C6E-68B1BFC9F567}" srcOrd="0" destOrd="0" presId="urn:microsoft.com/office/officeart/2005/8/layout/hProcess10#2"/>
    <dgm:cxn modelId="{655A74C8-4C68-43B2-AFAB-6ED29A302C6A}" srcId="{7942F8AD-DC99-442E-B85A-65C74D6E4B54}" destId="{FF4375CC-AF19-48D6-BCFC-DEC75F422507}" srcOrd="2" destOrd="0" parTransId="{35F26AC8-CED8-43D8-8A10-37E52FFF8A3B}" sibTransId="{CF17A014-8CA8-4011-8FDB-4C94895E41CC}"/>
    <dgm:cxn modelId="{3531DBF2-2BE7-4D7F-9EBB-8F57974A06BA}" type="presOf" srcId="{E35FA18E-D022-4EF6-93CB-C9BA65071B99}" destId="{9B245D1C-1205-4593-AFC5-88F9D2E33AB5}" srcOrd="0" destOrd="1" presId="urn:microsoft.com/office/officeart/2005/8/layout/hProcess10#2"/>
    <dgm:cxn modelId="{B1720B63-4215-4E82-A7B6-7AD9C86EA50F}" type="presOf" srcId="{9444BF3A-9870-4A5B-93C1-2B2A4F890482}" destId="{9B245D1C-1205-4593-AFC5-88F9D2E33AB5}" srcOrd="0" destOrd="3" presId="urn:microsoft.com/office/officeart/2005/8/layout/hProcess10#2"/>
    <dgm:cxn modelId="{D14CD645-702F-49AA-9276-3793265E7C76}" type="presOf" srcId="{A8F48C5D-2E67-406B-BF99-D566F24B0207}" destId="{CD7EB5BC-11AE-4423-94C1-4C78B10FDE0D}" srcOrd="0" destOrd="1" presId="urn:microsoft.com/office/officeart/2005/8/layout/hProcess10#2"/>
    <dgm:cxn modelId="{E5E181CA-C00B-45E4-8622-EB0A08E509D7}" srcId="{7942F8AD-DC99-442E-B85A-65C74D6E4B54}" destId="{E1D61FC7-3629-4913-98FD-5FCF7831B467}" srcOrd="0" destOrd="0" parTransId="{B0E9600E-3DE0-47F9-A943-8D202A79010D}" sibTransId="{340B933D-ECFE-43E4-9880-AD62D42E6807}"/>
    <dgm:cxn modelId="{469BE24A-CB40-45D5-9864-0BD6C7A99DB0}" srcId="{62A55B45-6496-45F1-B2D7-F134A74A0F0F}" destId="{9444BF3A-9870-4A5B-93C1-2B2A4F890482}" srcOrd="2" destOrd="0" parTransId="{B562F160-47C6-471B-956D-99D2343C2778}" sibTransId="{4C3F44EE-925E-4F04-961A-615BFBC34DA5}"/>
    <dgm:cxn modelId="{A869FF6E-65DC-4BA7-96AD-85E94542DEAF}" type="presOf" srcId="{7942F8AD-DC99-442E-B85A-65C74D6E4B54}" destId="{46F6B877-0504-4CE5-A5E4-F55A9A0864A8}" srcOrd="0" destOrd="0" presId="urn:microsoft.com/office/officeart/2005/8/layout/hProcess10#2"/>
    <dgm:cxn modelId="{1128521F-9799-443E-B95E-0667D11FC88E}" srcId="{B2BB75E3-1DE2-44DD-A261-B38432F16F9A}" destId="{9F9FE3E8-FC97-4382-9F2F-9FFFABBC335A}" srcOrd="1" destOrd="0" parTransId="{013A9D60-3692-452F-8F43-39011DE13B8D}" sibTransId="{B29182DA-544A-43A2-A798-5CE7CE6422A9}"/>
    <dgm:cxn modelId="{09F6C33E-157C-4FF5-B419-45283AFB8650}" type="presOf" srcId="{E1D61FC7-3629-4913-98FD-5FCF7831B467}" destId="{46F6B877-0504-4CE5-A5E4-F55A9A0864A8}" srcOrd="0" destOrd="1" presId="urn:microsoft.com/office/officeart/2005/8/layout/hProcess10#2"/>
    <dgm:cxn modelId="{D33C8984-C19B-4E21-9559-F2A848938586}" type="presOf" srcId="{4DB299E4-A372-4C3C-9139-409A565D4149}" destId="{46F6B877-0504-4CE5-A5E4-F55A9A0864A8}" srcOrd="0" destOrd="2" presId="urn:microsoft.com/office/officeart/2005/8/layout/hProcess10#2"/>
    <dgm:cxn modelId="{A0E3E03A-A75A-444D-9665-510B1DE16ABD}" type="presOf" srcId="{7E36B7D7-0F53-42D0-8826-5041607C66EC}" destId="{CD7EB5BC-11AE-4423-94C1-4C78B10FDE0D}" srcOrd="0" destOrd="3" presId="urn:microsoft.com/office/officeart/2005/8/layout/hProcess10#2"/>
    <dgm:cxn modelId="{305333E1-3FF7-4970-BE3C-1BC3680B8EF6}" type="presOf" srcId="{26A61A98-9571-418A-8F29-BAB68951F697}" destId="{2F5E4692-7E7D-4B61-AB5E-FA91C309682F}" srcOrd="1" destOrd="0" presId="urn:microsoft.com/office/officeart/2005/8/layout/hProcess10#2"/>
    <dgm:cxn modelId="{B4E7FD36-FF22-4C00-AD54-F5DC5780B3F9}" srcId="{62A55B45-6496-45F1-B2D7-F134A74A0F0F}" destId="{E35FA18E-D022-4EF6-93CB-C9BA65071B99}" srcOrd="0" destOrd="0" parTransId="{B44336ED-0D8C-483D-BCD1-5C1EE3350D2C}" sibTransId="{8D5D7F8A-63E9-436A-89C4-212BB6A6BF92}"/>
    <dgm:cxn modelId="{ECE05EBD-003C-4E98-9C6C-9E5C3883966A}" type="presOf" srcId="{26A61A98-9571-418A-8F29-BAB68951F697}" destId="{DE25977A-DF65-40A9-8D76-5E9C49A913B0}" srcOrd="0" destOrd="0" presId="urn:microsoft.com/office/officeart/2005/8/layout/hProcess10#2"/>
    <dgm:cxn modelId="{09B7536A-E8FA-4C54-9BB2-7B94B564E09F}" srcId="{67E0EEE6-0254-4765-A86C-243F9292D210}" destId="{7942F8AD-DC99-442E-B85A-65C74D6E4B54}" srcOrd="0" destOrd="0" parTransId="{79181F35-1876-464E-9B27-87B2418E687B}" sibTransId="{C078AA4E-B14A-4CE5-B6A8-CDB14A6430EB}"/>
    <dgm:cxn modelId="{2304C349-E215-412C-A2D2-B7DCE0AAFA9B}" srcId="{67E0EEE6-0254-4765-A86C-243F9292D210}" destId="{B2BB75E3-1DE2-44DD-A261-B38432F16F9A}" srcOrd="1" destOrd="0" parTransId="{BCF17949-E9F4-4637-AA7F-D600F63F8457}" sibTransId="{26A61A98-9571-418A-8F29-BAB68951F697}"/>
    <dgm:cxn modelId="{5EFE067D-42E4-4FF9-86CE-91E71A66047F}" type="presOf" srcId="{C078AA4E-B14A-4CE5-B6A8-CDB14A6430EB}" destId="{34083C6B-B6A1-411D-8D80-2E01DF1404F9}" srcOrd="1" destOrd="0" presId="urn:microsoft.com/office/officeart/2005/8/layout/hProcess10#2"/>
    <dgm:cxn modelId="{E469C9F8-0BE9-463D-B5C3-8FB1750E7F92}" srcId="{7942F8AD-DC99-442E-B85A-65C74D6E4B54}" destId="{4DB299E4-A372-4C3C-9139-409A565D4149}" srcOrd="1" destOrd="0" parTransId="{2C6E17F8-8211-4D1F-90D2-359D7B352565}" sibTransId="{A9212346-A008-4CBE-AB57-EF9FBD277053}"/>
    <dgm:cxn modelId="{180D38CC-7BB9-4833-BF46-3CD92A0A6CD1}" srcId="{67E0EEE6-0254-4765-A86C-243F9292D210}" destId="{62A55B45-6496-45F1-B2D7-F134A74A0F0F}" srcOrd="2" destOrd="0" parTransId="{43383C80-6F2B-4CE3-8536-75D67663AE34}" sibTransId="{ED1B1329-6C7D-4C1A-9030-4F54A72DB8B0}"/>
    <dgm:cxn modelId="{0FF37600-C48C-46DD-8562-ED9349281DEA}" type="presOf" srcId="{62A55B45-6496-45F1-B2D7-F134A74A0F0F}" destId="{9B245D1C-1205-4593-AFC5-88F9D2E33AB5}" srcOrd="0" destOrd="0" presId="urn:microsoft.com/office/officeart/2005/8/layout/hProcess10#2"/>
    <dgm:cxn modelId="{A66646B5-EC72-4991-A0EF-2B3CB4AD2E2E}" type="presParOf" srcId="{6DCC6A7B-2EE8-43D6-9C6E-68B1BFC9F567}" destId="{A83E497F-499C-4CF4-8B4E-2BFD1059A1D5}" srcOrd="0" destOrd="0" presId="urn:microsoft.com/office/officeart/2005/8/layout/hProcess10#2"/>
    <dgm:cxn modelId="{378DEF48-F534-47AB-BB45-A13156193728}" type="presParOf" srcId="{A83E497F-499C-4CF4-8B4E-2BFD1059A1D5}" destId="{029F2188-3543-4A21-BFEF-6316C94CAAD8}" srcOrd="0" destOrd="0" presId="urn:microsoft.com/office/officeart/2005/8/layout/hProcess10#2"/>
    <dgm:cxn modelId="{9B9B546D-2B7B-4873-82CC-19E8B05D1E44}" type="presParOf" srcId="{A83E497F-499C-4CF4-8B4E-2BFD1059A1D5}" destId="{46F6B877-0504-4CE5-A5E4-F55A9A0864A8}" srcOrd="1" destOrd="0" presId="urn:microsoft.com/office/officeart/2005/8/layout/hProcess10#2"/>
    <dgm:cxn modelId="{BFDFA8CB-C75B-407D-B888-4F9EE267CF1B}" type="presParOf" srcId="{6DCC6A7B-2EE8-43D6-9C6E-68B1BFC9F567}" destId="{83560173-96E3-48BC-BB80-01D426A8FC9F}" srcOrd="1" destOrd="0" presId="urn:microsoft.com/office/officeart/2005/8/layout/hProcess10#2"/>
    <dgm:cxn modelId="{4355B51C-5FE8-496D-9B03-1F77D68AF1FF}" type="presParOf" srcId="{83560173-96E3-48BC-BB80-01D426A8FC9F}" destId="{34083C6B-B6A1-411D-8D80-2E01DF1404F9}" srcOrd="0" destOrd="0" presId="urn:microsoft.com/office/officeart/2005/8/layout/hProcess10#2"/>
    <dgm:cxn modelId="{644E49B7-02AD-46B7-8B9F-D5EFED9515DC}" type="presParOf" srcId="{6DCC6A7B-2EE8-43D6-9C6E-68B1BFC9F567}" destId="{237327F2-1FE6-4165-9596-49243CD9A48B}" srcOrd="2" destOrd="0" presId="urn:microsoft.com/office/officeart/2005/8/layout/hProcess10#2"/>
    <dgm:cxn modelId="{9FADFE0A-2ECC-43C9-83A1-8DE721038464}" type="presParOf" srcId="{237327F2-1FE6-4165-9596-49243CD9A48B}" destId="{C946A0E3-B763-4228-965A-9D1AA2973287}" srcOrd="0" destOrd="0" presId="urn:microsoft.com/office/officeart/2005/8/layout/hProcess10#2"/>
    <dgm:cxn modelId="{0588C97A-B0FB-4EFE-8B16-329D29878C9C}" type="presParOf" srcId="{237327F2-1FE6-4165-9596-49243CD9A48B}" destId="{CD7EB5BC-11AE-4423-94C1-4C78B10FDE0D}" srcOrd="1" destOrd="0" presId="urn:microsoft.com/office/officeart/2005/8/layout/hProcess10#2"/>
    <dgm:cxn modelId="{929473DA-DBB4-45B2-8D14-3601E558E443}" type="presParOf" srcId="{6DCC6A7B-2EE8-43D6-9C6E-68B1BFC9F567}" destId="{DE25977A-DF65-40A9-8D76-5E9C49A913B0}" srcOrd="3" destOrd="0" presId="urn:microsoft.com/office/officeart/2005/8/layout/hProcess10#2"/>
    <dgm:cxn modelId="{DDD38F75-B356-4001-9CD7-64A5608369E3}" type="presParOf" srcId="{DE25977A-DF65-40A9-8D76-5E9C49A913B0}" destId="{2F5E4692-7E7D-4B61-AB5E-FA91C309682F}" srcOrd="0" destOrd="0" presId="urn:microsoft.com/office/officeart/2005/8/layout/hProcess10#2"/>
    <dgm:cxn modelId="{0A1CB00B-6D2F-4A96-A784-E691D388044C}" type="presParOf" srcId="{6DCC6A7B-2EE8-43D6-9C6E-68B1BFC9F567}" destId="{0388E019-A96A-4071-88C2-CD0A8F8CFEEF}" srcOrd="4" destOrd="0" presId="urn:microsoft.com/office/officeart/2005/8/layout/hProcess10#2"/>
    <dgm:cxn modelId="{4B674E37-4DAA-47B4-9193-4A159A0B6021}" type="presParOf" srcId="{0388E019-A96A-4071-88C2-CD0A8F8CFEEF}" destId="{0877301A-F832-4037-A110-DB94003DA2E0}" srcOrd="0" destOrd="0" presId="urn:microsoft.com/office/officeart/2005/8/layout/hProcess10#2"/>
    <dgm:cxn modelId="{CE7DAEEC-E714-420A-92D9-1FFCEC6FFE1F}" type="presParOf" srcId="{0388E019-A96A-4071-88C2-CD0A8F8CFEEF}" destId="{9B245D1C-1205-4593-AFC5-88F9D2E33AB5}" srcOrd="1" destOrd="0" presId="urn:microsoft.com/office/officeart/2005/8/layout/hProcess10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85AFB8-3FC7-4EA7-A2C0-06242169F406}" type="doc">
      <dgm:prSet loTypeId="urn:microsoft.com/office/officeart/2009/3/layout/RandomtoResultProcess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CL"/>
        </a:p>
      </dgm:t>
    </dgm:pt>
    <dgm:pt modelId="{198D38A4-A7E9-4B15-835F-AAED8FE3653E}">
      <dgm:prSet phldrT="[Texto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CL" sz="2800" dirty="0" err="1" smtClean="0"/>
            <a:t>Kerygma</a:t>
          </a:r>
          <a:endParaRPr lang="es-CL" sz="2800" dirty="0"/>
        </a:p>
      </dgm:t>
    </dgm:pt>
    <dgm:pt modelId="{256A0E8B-F7B2-4759-9F3D-72AE4B562AA2}" type="parTrans" cxnId="{6A5FEC00-7189-45DC-BB86-29B2541937BC}">
      <dgm:prSet/>
      <dgm:spPr/>
      <dgm:t>
        <a:bodyPr/>
        <a:lstStyle/>
        <a:p>
          <a:endParaRPr lang="es-CL"/>
        </a:p>
      </dgm:t>
    </dgm:pt>
    <dgm:pt modelId="{FF5DAAD4-0CCC-4095-B2CD-051C26692E06}" type="sibTrans" cxnId="{6A5FEC00-7189-45DC-BB86-29B2541937BC}">
      <dgm:prSet/>
      <dgm:spPr/>
      <dgm:t>
        <a:bodyPr/>
        <a:lstStyle/>
        <a:p>
          <a:endParaRPr lang="es-CL"/>
        </a:p>
      </dgm:t>
    </dgm:pt>
    <dgm:pt modelId="{496A5EE4-958B-48F2-952B-D05B263F46E1}">
      <dgm:prSet phldrT="[Texto]"/>
      <dgm:spPr/>
      <dgm:t>
        <a:bodyPr/>
        <a:lstStyle/>
        <a:p>
          <a:r>
            <a:rPr lang="es-CL" b="1" dirty="0" smtClean="0"/>
            <a:t>Es el encuentro que provoca “el primer amor”, que entusiasma a conocer al Señor y a seguirlo durante toda la vida</a:t>
          </a:r>
          <a:endParaRPr lang="es-CL" dirty="0"/>
        </a:p>
      </dgm:t>
    </dgm:pt>
    <dgm:pt modelId="{6A0E7D51-3DFB-49F8-86D7-8EEC07A24C54}" type="sibTrans" cxnId="{F4DBB90C-7C86-4D38-98BB-35C68520809D}">
      <dgm:prSet/>
      <dgm:spPr/>
      <dgm:t>
        <a:bodyPr/>
        <a:lstStyle/>
        <a:p>
          <a:endParaRPr lang="es-CL"/>
        </a:p>
      </dgm:t>
    </dgm:pt>
    <dgm:pt modelId="{6F092B21-C308-40A8-B61D-A7638B4ED9CC}" type="parTrans" cxnId="{F4DBB90C-7C86-4D38-98BB-35C68520809D}">
      <dgm:prSet/>
      <dgm:spPr/>
      <dgm:t>
        <a:bodyPr/>
        <a:lstStyle/>
        <a:p>
          <a:endParaRPr lang="es-CL"/>
        </a:p>
      </dgm:t>
    </dgm:pt>
    <dgm:pt modelId="{B4DB25FA-EDD7-43B9-A3AD-C3B06A4BB938}" type="pres">
      <dgm:prSet presAssocID="{5085AFB8-3FC7-4EA7-A2C0-06242169F406}" presName="Name0" presStyleCnt="0">
        <dgm:presLayoutVars>
          <dgm:dir val="rev"/>
          <dgm:animOne val="branch"/>
          <dgm:animLvl val="lvl"/>
        </dgm:presLayoutVars>
      </dgm:prSet>
      <dgm:spPr/>
    </dgm:pt>
    <dgm:pt modelId="{AB3E27E2-75CC-47D1-86F6-59826AD954BD}" type="pres">
      <dgm:prSet presAssocID="{496A5EE4-958B-48F2-952B-D05B263F46E1}" presName="chaos" presStyleCnt="0"/>
      <dgm:spPr/>
    </dgm:pt>
    <dgm:pt modelId="{E924EB3B-6EDA-4475-B9D7-FC12330D3A1E}" type="pres">
      <dgm:prSet presAssocID="{496A5EE4-958B-48F2-952B-D05B263F46E1}" presName="parTx1" presStyleLbl="revTx" presStyleIdx="0" presStyleCnt="1"/>
      <dgm:spPr/>
      <dgm:t>
        <a:bodyPr/>
        <a:lstStyle/>
        <a:p>
          <a:endParaRPr lang="es-CL"/>
        </a:p>
      </dgm:t>
    </dgm:pt>
    <dgm:pt modelId="{A97D55D9-76D7-42D3-9DC6-6D26E12FA264}" type="pres">
      <dgm:prSet presAssocID="{496A5EE4-958B-48F2-952B-D05B263F46E1}" presName="c1" presStyleLbl="node1" presStyleIdx="0" presStyleCnt="19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</dgm:pt>
    <dgm:pt modelId="{8FEC2555-E16B-40CA-8F44-A17D582EF033}" type="pres">
      <dgm:prSet presAssocID="{496A5EE4-958B-48F2-952B-D05B263F46E1}" presName="c2" presStyleLbl="node1" presStyleIdx="1" presStyleCnt="19"/>
      <dgm:spPr/>
    </dgm:pt>
    <dgm:pt modelId="{EE154327-0946-4007-91D7-37F716E5923F}" type="pres">
      <dgm:prSet presAssocID="{496A5EE4-958B-48F2-952B-D05B263F46E1}" presName="c3" presStyleLbl="node1" presStyleIdx="2" presStyleCnt="19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</dgm:pt>
    <dgm:pt modelId="{1A40AB05-7298-429F-964F-101C6EBA5342}" type="pres">
      <dgm:prSet presAssocID="{496A5EE4-958B-48F2-952B-D05B263F46E1}" presName="c4" presStyleLbl="node1" presStyleIdx="3" presStyleCnt="19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</dgm:pt>
    <dgm:pt modelId="{EC9F596D-5457-4ED3-BBB3-B3DAF50E087F}" type="pres">
      <dgm:prSet presAssocID="{496A5EE4-958B-48F2-952B-D05B263F46E1}" presName="c5" presStyleLbl="node1" presStyleIdx="4" presStyleCnt="19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</dgm:pt>
    <dgm:pt modelId="{33CB5C04-90E0-443B-A01E-FD8CCCEE8BC8}" type="pres">
      <dgm:prSet presAssocID="{496A5EE4-958B-48F2-952B-D05B263F46E1}" presName="c6" presStyleLbl="node1" presStyleIdx="5" presStyleCnt="19"/>
      <dgm:spPr/>
    </dgm:pt>
    <dgm:pt modelId="{6FE0FFCA-4F1C-4679-B2EE-FD04AD6AFCBD}" type="pres">
      <dgm:prSet presAssocID="{496A5EE4-958B-48F2-952B-D05B263F46E1}" presName="c7" presStyleLbl="node1" presStyleIdx="6" presStyleCnt="19"/>
      <dgm:spPr/>
    </dgm:pt>
    <dgm:pt modelId="{75C42DDC-0185-40ED-89C4-ACAF1DE85AF6}" type="pres">
      <dgm:prSet presAssocID="{496A5EE4-958B-48F2-952B-D05B263F46E1}" presName="c8" presStyleLbl="node1" presStyleIdx="7" presStyleCnt="19"/>
      <dgm:spPr/>
    </dgm:pt>
    <dgm:pt modelId="{9AD8FD79-691A-42E8-9B41-672825BDBF62}" type="pres">
      <dgm:prSet presAssocID="{496A5EE4-958B-48F2-952B-D05B263F46E1}" presName="c9" presStyleLbl="node1" presStyleIdx="8" presStyleCnt="19"/>
      <dgm:spPr/>
    </dgm:pt>
    <dgm:pt modelId="{D2084E9A-1D3E-42B5-BFF5-EE18D42441D4}" type="pres">
      <dgm:prSet presAssocID="{496A5EE4-958B-48F2-952B-D05B263F46E1}" presName="c10" presStyleLbl="node1" presStyleIdx="9" presStyleCnt="19"/>
      <dgm:spPr/>
    </dgm:pt>
    <dgm:pt modelId="{B441F0D8-A15E-42EB-BF1E-A0F112C94AED}" type="pres">
      <dgm:prSet presAssocID="{496A5EE4-958B-48F2-952B-D05B263F46E1}" presName="c11" presStyleLbl="node1" presStyleIdx="10" presStyleCnt="19"/>
      <dgm:spPr/>
    </dgm:pt>
    <dgm:pt modelId="{CB43C5D7-A262-4AB4-BBE7-88580AA64CE5}" type="pres">
      <dgm:prSet presAssocID="{496A5EE4-958B-48F2-952B-D05B263F46E1}" presName="c12" presStyleLbl="node1" presStyleIdx="11" presStyleCnt="19"/>
      <dgm:spPr/>
    </dgm:pt>
    <dgm:pt modelId="{B22DC17E-425D-49BE-99E6-82B442F1C3E3}" type="pres">
      <dgm:prSet presAssocID="{496A5EE4-958B-48F2-952B-D05B263F46E1}" presName="c13" presStyleLbl="node1" presStyleIdx="12" presStyleCnt="19"/>
      <dgm:spPr/>
    </dgm:pt>
    <dgm:pt modelId="{6459C5E0-919D-4B1A-B7FF-6D52A9157965}" type="pres">
      <dgm:prSet presAssocID="{496A5EE4-958B-48F2-952B-D05B263F46E1}" presName="c14" presStyleLbl="node1" presStyleIdx="13" presStyleCnt="19"/>
      <dgm:spPr/>
    </dgm:pt>
    <dgm:pt modelId="{D9617F92-F41A-4593-9F82-E86FAAA356AA}" type="pres">
      <dgm:prSet presAssocID="{496A5EE4-958B-48F2-952B-D05B263F46E1}" presName="c15" presStyleLbl="node1" presStyleIdx="14" presStyleCnt="19"/>
      <dgm:spPr/>
    </dgm:pt>
    <dgm:pt modelId="{F988863B-E69F-4CD3-9912-E37CDD6EE364}" type="pres">
      <dgm:prSet presAssocID="{496A5EE4-958B-48F2-952B-D05B263F46E1}" presName="c16" presStyleLbl="node1" presStyleIdx="15" presStyleCnt="19"/>
      <dgm:spPr/>
    </dgm:pt>
    <dgm:pt modelId="{D810B863-A63B-419B-9036-9BD5BC4ADD1B}" type="pres">
      <dgm:prSet presAssocID="{496A5EE4-958B-48F2-952B-D05B263F46E1}" presName="c17" presStyleLbl="node1" presStyleIdx="16" presStyleCnt="19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</dgm:pt>
    <dgm:pt modelId="{524357C7-80FB-44CA-AE44-C2A54E2F8F56}" type="pres">
      <dgm:prSet presAssocID="{496A5EE4-958B-48F2-952B-D05B263F46E1}" presName="c18" presStyleLbl="node1" presStyleIdx="17" presStyleCnt="19"/>
      <dgm:spPr/>
    </dgm:pt>
    <dgm:pt modelId="{3191A9BE-39B4-441A-A774-C18A24FBF3D5}" type="pres">
      <dgm:prSet presAssocID="{6A0E7D51-3DFB-49F8-86D7-8EEC07A24C54}" presName="chevronComposite1" presStyleCnt="0"/>
      <dgm:spPr/>
    </dgm:pt>
    <dgm:pt modelId="{F6471805-1567-4EB9-BC75-2D61ED027DA5}" type="pres">
      <dgm:prSet presAssocID="{6A0E7D51-3DFB-49F8-86D7-8EEC07A24C54}" presName="chevron1" presStyleLbl="sibTrans2D1" presStyleIdx="0" presStyleCnt="2" custFlipHor="1" custScaleX="37440" custScaleY="29796" custLinFactNeighborX="-11499" custLinFactNeighborY="4399"/>
      <dgm:spPr/>
    </dgm:pt>
    <dgm:pt modelId="{617B19F9-5EC8-48AC-B894-CF1605F00100}" type="pres">
      <dgm:prSet presAssocID="{6A0E7D51-3DFB-49F8-86D7-8EEC07A24C54}" presName="spChevron1" presStyleCnt="0"/>
      <dgm:spPr/>
    </dgm:pt>
    <dgm:pt modelId="{63CD4337-0358-468A-970D-AC1AEA83F9F6}" type="pres">
      <dgm:prSet presAssocID="{6A0E7D51-3DFB-49F8-86D7-8EEC07A24C54}" presName="overlap" presStyleCnt="0"/>
      <dgm:spPr/>
    </dgm:pt>
    <dgm:pt modelId="{3F909369-5C76-443D-BA09-2D74FF9B3F6A}" type="pres">
      <dgm:prSet presAssocID="{6A0E7D51-3DFB-49F8-86D7-8EEC07A24C54}" presName="chevronComposite2" presStyleCnt="0"/>
      <dgm:spPr/>
    </dgm:pt>
    <dgm:pt modelId="{02BDFEFC-E38E-4DE0-9418-C0817034B139}" type="pres">
      <dgm:prSet presAssocID="{6A0E7D51-3DFB-49F8-86D7-8EEC07A24C54}" presName="chevron2" presStyleLbl="sibTrans2D1" presStyleIdx="1" presStyleCnt="2" custFlipHor="1" custScaleX="37440" custScaleY="29796" custLinFactNeighborX="10350" custLinFactNeighborY="4399"/>
      <dgm:spPr/>
    </dgm:pt>
    <dgm:pt modelId="{D40A15B5-12A6-4675-BE28-B045E6929C06}" type="pres">
      <dgm:prSet presAssocID="{6A0E7D51-3DFB-49F8-86D7-8EEC07A24C54}" presName="spChevron2" presStyleCnt="0"/>
      <dgm:spPr/>
    </dgm:pt>
    <dgm:pt modelId="{F24C7C8D-241C-4CF3-A95F-4F41A892941C}" type="pres">
      <dgm:prSet presAssocID="{198D38A4-A7E9-4B15-835F-AAED8FE3653E}" presName="last" presStyleCnt="0"/>
      <dgm:spPr/>
    </dgm:pt>
    <dgm:pt modelId="{F4D65A38-E755-4261-98E7-443252899ADC}" type="pres">
      <dgm:prSet presAssocID="{198D38A4-A7E9-4B15-835F-AAED8FE3653E}" presName="circleTx" presStyleLbl="node1" presStyleIdx="18" presStyleCnt="19" custScaleX="61320" custScaleY="57233" custLinFactNeighborX="39030" custLinFactNeighborY="0"/>
      <dgm:spPr/>
    </dgm:pt>
    <dgm:pt modelId="{B8186040-E79C-4329-A146-DDBF395DD750}" type="pres">
      <dgm:prSet presAssocID="{198D38A4-A7E9-4B15-835F-AAED8FE3653E}" presName="spN" presStyleCnt="0"/>
      <dgm:spPr/>
    </dgm:pt>
  </dgm:ptLst>
  <dgm:cxnLst>
    <dgm:cxn modelId="{6A5FEC00-7189-45DC-BB86-29B2541937BC}" srcId="{5085AFB8-3FC7-4EA7-A2C0-06242169F406}" destId="{198D38A4-A7E9-4B15-835F-AAED8FE3653E}" srcOrd="1" destOrd="0" parTransId="{256A0E8B-F7B2-4759-9F3D-72AE4B562AA2}" sibTransId="{FF5DAAD4-0CCC-4095-B2CD-051C26692E06}"/>
    <dgm:cxn modelId="{1DAB3406-FBE5-44E9-B67F-A4D9E6DE7003}" type="presOf" srcId="{5085AFB8-3FC7-4EA7-A2C0-06242169F406}" destId="{B4DB25FA-EDD7-43B9-A3AD-C3B06A4BB938}" srcOrd="0" destOrd="0" presId="urn:microsoft.com/office/officeart/2009/3/layout/RandomtoResultProcess"/>
    <dgm:cxn modelId="{2D5CF1AA-3003-4B5C-9441-59CDD59C55C6}" type="presOf" srcId="{496A5EE4-958B-48F2-952B-D05B263F46E1}" destId="{E924EB3B-6EDA-4475-B9D7-FC12330D3A1E}" srcOrd="0" destOrd="0" presId="urn:microsoft.com/office/officeart/2009/3/layout/RandomtoResultProcess"/>
    <dgm:cxn modelId="{7829BFF4-2B1B-49C0-8C68-10F7EA871597}" type="presOf" srcId="{198D38A4-A7E9-4B15-835F-AAED8FE3653E}" destId="{F4D65A38-E755-4261-98E7-443252899ADC}" srcOrd="0" destOrd="0" presId="urn:microsoft.com/office/officeart/2009/3/layout/RandomtoResultProcess"/>
    <dgm:cxn modelId="{F4DBB90C-7C86-4D38-98BB-35C68520809D}" srcId="{5085AFB8-3FC7-4EA7-A2C0-06242169F406}" destId="{496A5EE4-958B-48F2-952B-D05B263F46E1}" srcOrd="0" destOrd="0" parTransId="{6F092B21-C308-40A8-B61D-A7638B4ED9CC}" sibTransId="{6A0E7D51-3DFB-49F8-86D7-8EEC07A24C54}"/>
    <dgm:cxn modelId="{446D9F2B-2294-415A-856D-8977427420F6}" type="presParOf" srcId="{B4DB25FA-EDD7-43B9-A3AD-C3B06A4BB938}" destId="{AB3E27E2-75CC-47D1-86F6-59826AD954BD}" srcOrd="0" destOrd="0" presId="urn:microsoft.com/office/officeart/2009/3/layout/RandomtoResultProcess"/>
    <dgm:cxn modelId="{C1161038-C37D-4CAB-87BC-D3B6C324B716}" type="presParOf" srcId="{AB3E27E2-75CC-47D1-86F6-59826AD954BD}" destId="{E924EB3B-6EDA-4475-B9D7-FC12330D3A1E}" srcOrd="0" destOrd="0" presId="urn:microsoft.com/office/officeart/2009/3/layout/RandomtoResultProcess"/>
    <dgm:cxn modelId="{7BF68EF9-B31F-4A0E-97DB-172471994B23}" type="presParOf" srcId="{AB3E27E2-75CC-47D1-86F6-59826AD954BD}" destId="{A97D55D9-76D7-42D3-9DC6-6D26E12FA264}" srcOrd="1" destOrd="0" presId="urn:microsoft.com/office/officeart/2009/3/layout/RandomtoResultProcess"/>
    <dgm:cxn modelId="{6232741A-D93E-4E3F-BC4E-08B0E490562E}" type="presParOf" srcId="{AB3E27E2-75CC-47D1-86F6-59826AD954BD}" destId="{8FEC2555-E16B-40CA-8F44-A17D582EF033}" srcOrd="2" destOrd="0" presId="urn:microsoft.com/office/officeart/2009/3/layout/RandomtoResultProcess"/>
    <dgm:cxn modelId="{D2764D14-7186-452F-986C-B813041405CF}" type="presParOf" srcId="{AB3E27E2-75CC-47D1-86F6-59826AD954BD}" destId="{EE154327-0946-4007-91D7-37F716E5923F}" srcOrd="3" destOrd="0" presId="urn:microsoft.com/office/officeart/2009/3/layout/RandomtoResultProcess"/>
    <dgm:cxn modelId="{38A39F0B-69E8-4EC1-BB8D-F35CC6B62222}" type="presParOf" srcId="{AB3E27E2-75CC-47D1-86F6-59826AD954BD}" destId="{1A40AB05-7298-429F-964F-101C6EBA5342}" srcOrd="4" destOrd="0" presId="urn:microsoft.com/office/officeart/2009/3/layout/RandomtoResultProcess"/>
    <dgm:cxn modelId="{D2E8CCFB-64FF-4E7F-B2E5-62F6ED48A665}" type="presParOf" srcId="{AB3E27E2-75CC-47D1-86F6-59826AD954BD}" destId="{EC9F596D-5457-4ED3-BBB3-B3DAF50E087F}" srcOrd="5" destOrd="0" presId="urn:microsoft.com/office/officeart/2009/3/layout/RandomtoResultProcess"/>
    <dgm:cxn modelId="{EBE6A8C7-400C-4FA1-A286-A7EBF1EB51A5}" type="presParOf" srcId="{AB3E27E2-75CC-47D1-86F6-59826AD954BD}" destId="{33CB5C04-90E0-443B-A01E-FD8CCCEE8BC8}" srcOrd="6" destOrd="0" presId="urn:microsoft.com/office/officeart/2009/3/layout/RandomtoResultProcess"/>
    <dgm:cxn modelId="{CB552C0E-9F3D-4D9C-AD24-831E3B8FF51B}" type="presParOf" srcId="{AB3E27E2-75CC-47D1-86F6-59826AD954BD}" destId="{6FE0FFCA-4F1C-4679-B2EE-FD04AD6AFCBD}" srcOrd="7" destOrd="0" presId="urn:microsoft.com/office/officeart/2009/3/layout/RandomtoResultProcess"/>
    <dgm:cxn modelId="{7C79D30E-02A3-4F16-8B39-01A21893D01C}" type="presParOf" srcId="{AB3E27E2-75CC-47D1-86F6-59826AD954BD}" destId="{75C42DDC-0185-40ED-89C4-ACAF1DE85AF6}" srcOrd="8" destOrd="0" presId="urn:microsoft.com/office/officeart/2009/3/layout/RandomtoResultProcess"/>
    <dgm:cxn modelId="{A22CCA75-495F-402F-8112-E13DA43AAB20}" type="presParOf" srcId="{AB3E27E2-75CC-47D1-86F6-59826AD954BD}" destId="{9AD8FD79-691A-42E8-9B41-672825BDBF62}" srcOrd="9" destOrd="0" presId="urn:microsoft.com/office/officeart/2009/3/layout/RandomtoResultProcess"/>
    <dgm:cxn modelId="{0F9E18AA-2734-4565-B4AE-7837BB0D9CA5}" type="presParOf" srcId="{AB3E27E2-75CC-47D1-86F6-59826AD954BD}" destId="{D2084E9A-1D3E-42B5-BFF5-EE18D42441D4}" srcOrd="10" destOrd="0" presId="urn:microsoft.com/office/officeart/2009/3/layout/RandomtoResultProcess"/>
    <dgm:cxn modelId="{93615DAF-3976-460B-928A-B98B9FE2A5CC}" type="presParOf" srcId="{AB3E27E2-75CC-47D1-86F6-59826AD954BD}" destId="{B441F0D8-A15E-42EB-BF1E-A0F112C94AED}" srcOrd="11" destOrd="0" presId="urn:microsoft.com/office/officeart/2009/3/layout/RandomtoResultProcess"/>
    <dgm:cxn modelId="{2359FF5F-E8E3-41E3-A7E9-EF5578934E35}" type="presParOf" srcId="{AB3E27E2-75CC-47D1-86F6-59826AD954BD}" destId="{CB43C5D7-A262-4AB4-BBE7-88580AA64CE5}" srcOrd="12" destOrd="0" presId="urn:microsoft.com/office/officeart/2009/3/layout/RandomtoResultProcess"/>
    <dgm:cxn modelId="{C226EFE1-244D-4CAC-A6CF-9D5B2CC08E39}" type="presParOf" srcId="{AB3E27E2-75CC-47D1-86F6-59826AD954BD}" destId="{B22DC17E-425D-49BE-99E6-82B442F1C3E3}" srcOrd="13" destOrd="0" presId="urn:microsoft.com/office/officeart/2009/3/layout/RandomtoResultProcess"/>
    <dgm:cxn modelId="{7C1B16B4-7619-4595-A314-DDC1A59B8098}" type="presParOf" srcId="{AB3E27E2-75CC-47D1-86F6-59826AD954BD}" destId="{6459C5E0-919D-4B1A-B7FF-6D52A9157965}" srcOrd="14" destOrd="0" presId="urn:microsoft.com/office/officeart/2009/3/layout/RandomtoResultProcess"/>
    <dgm:cxn modelId="{F67171EF-58E0-4134-B942-535BF989A4B9}" type="presParOf" srcId="{AB3E27E2-75CC-47D1-86F6-59826AD954BD}" destId="{D9617F92-F41A-4593-9F82-E86FAAA356AA}" srcOrd="15" destOrd="0" presId="urn:microsoft.com/office/officeart/2009/3/layout/RandomtoResultProcess"/>
    <dgm:cxn modelId="{0EE656C7-906A-46E2-8E8E-E4ACF820C4E6}" type="presParOf" srcId="{AB3E27E2-75CC-47D1-86F6-59826AD954BD}" destId="{F988863B-E69F-4CD3-9912-E37CDD6EE364}" srcOrd="16" destOrd="0" presId="urn:microsoft.com/office/officeart/2009/3/layout/RandomtoResultProcess"/>
    <dgm:cxn modelId="{C324338A-1BEB-450F-8180-44DC931D3F76}" type="presParOf" srcId="{AB3E27E2-75CC-47D1-86F6-59826AD954BD}" destId="{D810B863-A63B-419B-9036-9BD5BC4ADD1B}" srcOrd="17" destOrd="0" presId="urn:microsoft.com/office/officeart/2009/3/layout/RandomtoResultProcess"/>
    <dgm:cxn modelId="{E7C61EC2-B10B-4152-A626-40B1336142C6}" type="presParOf" srcId="{AB3E27E2-75CC-47D1-86F6-59826AD954BD}" destId="{524357C7-80FB-44CA-AE44-C2A54E2F8F56}" srcOrd="18" destOrd="0" presId="urn:microsoft.com/office/officeart/2009/3/layout/RandomtoResultProcess"/>
    <dgm:cxn modelId="{3C5D275B-75C0-487E-B695-D1EA8006EA34}" type="presParOf" srcId="{B4DB25FA-EDD7-43B9-A3AD-C3B06A4BB938}" destId="{3191A9BE-39B4-441A-A774-C18A24FBF3D5}" srcOrd="1" destOrd="0" presId="urn:microsoft.com/office/officeart/2009/3/layout/RandomtoResultProcess"/>
    <dgm:cxn modelId="{7F458584-5138-477C-BE25-297FAAF2FA96}" type="presParOf" srcId="{3191A9BE-39B4-441A-A774-C18A24FBF3D5}" destId="{F6471805-1567-4EB9-BC75-2D61ED027DA5}" srcOrd="0" destOrd="0" presId="urn:microsoft.com/office/officeart/2009/3/layout/RandomtoResultProcess"/>
    <dgm:cxn modelId="{B5BDD2EC-3DB8-4CCF-AD29-8B2CF9F55472}" type="presParOf" srcId="{3191A9BE-39B4-441A-A774-C18A24FBF3D5}" destId="{617B19F9-5EC8-48AC-B894-CF1605F00100}" srcOrd="1" destOrd="0" presId="urn:microsoft.com/office/officeart/2009/3/layout/RandomtoResultProcess"/>
    <dgm:cxn modelId="{CDDC3840-BE62-453E-A8DE-B32E29AE9095}" type="presParOf" srcId="{B4DB25FA-EDD7-43B9-A3AD-C3B06A4BB938}" destId="{63CD4337-0358-468A-970D-AC1AEA83F9F6}" srcOrd="2" destOrd="0" presId="urn:microsoft.com/office/officeart/2009/3/layout/RandomtoResultProcess"/>
    <dgm:cxn modelId="{85F2B8DA-43B7-4108-B8EF-277C20279C03}" type="presParOf" srcId="{B4DB25FA-EDD7-43B9-A3AD-C3B06A4BB938}" destId="{3F909369-5C76-443D-BA09-2D74FF9B3F6A}" srcOrd="3" destOrd="0" presId="urn:microsoft.com/office/officeart/2009/3/layout/RandomtoResultProcess"/>
    <dgm:cxn modelId="{FBA369D3-9EA3-46D2-868E-3414D596723C}" type="presParOf" srcId="{3F909369-5C76-443D-BA09-2D74FF9B3F6A}" destId="{02BDFEFC-E38E-4DE0-9418-C0817034B139}" srcOrd="0" destOrd="0" presId="urn:microsoft.com/office/officeart/2009/3/layout/RandomtoResultProcess"/>
    <dgm:cxn modelId="{C482E167-7313-4489-9F47-23EAE3CF3D52}" type="presParOf" srcId="{3F909369-5C76-443D-BA09-2D74FF9B3F6A}" destId="{D40A15B5-12A6-4675-BE28-B045E6929C06}" srcOrd="1" destOrd="0" presId="urn:microsoft.com/office/officeart/2009/3/layout/RandomtoResultProcess"/>
    <dgm:cxn modelId="{BD2C60D5-59CD-4229-88F3-270DBB297A80}" type="presParOf" srcId="{B4DB25FA-EDD7-43B9-A3AD-C3B06A4BB938}" destId="{F24C7C8D-241C-4CF3-A95F-4F41A892941C}" srcOrd="4" destOrd="0" presId="urn:microsoft.com/office/officeart/2009/3/layout/RandomtoResultProcess"/>
    <dgm:cxn modelId="{C36B5C33-AE60-4309-A8D0-617AEA177951}" type="presParOf" srcId="{F24C7C8D-241C-4CF3-A95F-4F41A892941C}" destId="{F4D65A38-E755-4261-98E7-443252899ADC}" srcOrd="0" destOrd="0" presId="urn:microsoft.com/office/officeart/2009/3/layout/RandomtoResultProcess"/>
    <dgm:cxn modelId="{628FC0E7-D6E8-4471-8C2F-D56CCC068B0C}" type="presParOf" srcId="{F24C7C8D-241C-4CF3-A95F-4F41A892941C}" destId="{B8186040-E79C-4329-A146-DDBF395DD750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692D1D-726C-034B-88A3-9A332397FAB7}">
      <dsp:nvSpPr>
        <dsp:cNvPr id="0" name=""/>
        <dsp:cNvSpPr/>
      </dsp:nvSpPr>
      <dsp:spPr>
        <a:xfrm>
          <a:off x="9" y="0"/>
          <a:ext cx="2247778" cy="224777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101600" dist="38100" dir="5400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EB1CE5D-3333-714D-929F-21DEA8945617}">
      <dsp:nvSpPr>
        <dsp:cNvPr id="0" name=""/>
        <dsp:cNvSpPr/>
      </dsp:nvSpPr>
      <dsp:spPr>
        <a:xfrm>
          <a:off x="368444" y="1423164"/>
          <a:ext cx="2247778" cy="224777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>
            <a:duotone>
              <a:schemeClr val="accent2">
                <a:shade val="30000"/>
                <a:satMod val="150000"/>
              </a:schemeClr>
              <a:schemeClr val="accent2">
                <a:alpha val="10000"/>
                <a:satMod val="120000"/>
              </a:schemeClr>
            </a:duotone>
          </a:blip>
          <a:stretch/>
        </a:blipFill>
        <a:ln>
          <a:noFill/>
        </a:ln>
        <a:effectLst>
          <a:outerShdw blurRad="38100" dist="25400" dir="5400000" rotWithShape="0">
            <a:srgbClr val="000000">
              <a:alpha val="75000"/>
            </a:srgbClr>
          </a:outerShdw>
          <a:softEdge rad="25400"/>
        </a:effectLst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900" b="1" kern="1200" dirty="0" smtClean="0">
              <a:latin typeface="+mn-lt"/>
              <a:cs typeface="Arial" pitchFamily="34" charset="0"/>
            </a:rPr>
            <a:t>Una experiencia centrada en el Señor Jesús, facilitando un encuentro personal y comunitario con Él.</a:t>
          </a:r>
          <a:endParaRPr lang="es-ES_tradnl" sz="1900" b="1" kern="1200" dirty="0">
            <a:latin typeface="+mn-lt"/>
          </a:endParaRPr>
        </a:p>
      </dsp:txBody>
      <dsp:txXfrm>
        <a:off x="434279" y="1488999"/>
        <a:ext cx="2116108" cy="2116108"/>
      </dsp:txXfrm>
    </dsp:sp>
    <dsp:sp modelId="{4C8353CE-EE12-574A-B200-BB1F30E481E1}">
      <dsp:nvSpPr>
        <dsp:cNvPr id="0" name=""/>
        <dsp:cNvSpPr/>
      </dsp:nvSpPr>
      <dsp:spPr>
        <a:xfrm>
          <a:off x="2680759" y="853834"/>
          <a:ext cx="432971" cy="5401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/>
        </a:solidFill>
        <a:ln w="19050" cap="flat" cmpd="sng" algn="ctr">
          <a:solidFill>
            <a:schemeClr val="accent4">
              <a:shade val="50000"/>
            </a:schemeClr>
          </a:solidFill>
          <a:prstDash val="solid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1600" kern="1200"/>
        </a:p>
      </dsp:txBody>
      <dsp:txXfrm>
        <a:off x="2680759" y="961856"/>
        <a:ext cx="303080" cy="324065"/>
      </dsp:txXfrm>
    </dsp:sp>
    <dsp:sp modelId="{DBD4BFE5-555F-2947-86EB-DACD00833765}">
      <dsp:nvSpPr>
        <dsp:cNvPr id="0" name=""/>
        <dsp:cNvSpPr/>
      </dsp:nvSpPr>
      <dsp:spPr>
        <a:xfrm>
          <a:off x="3484849" y="0"/>
          <a:ext cx="2247778" cy="224777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101600" dist="38100" dir="5400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16AC392-A9EF-EA43-9125-8E04E91CC0C2}">
      <dsp:nvSpPr>
        <dsp:cNvPr id="0" name=""/>
        <dsp:cNvSpPr/>
      </dsp:nvSpPr>
      <dsp:spPr>
        <a:xfrm>
          <a:off x="3853284" y="1423164"/>
          <a:ext cx="2247778" cy="224777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>
            <a:duotone>
              <a:schemeClr val="accent3">
                <a:shade val="30000"/>
                <a:satMod val="150000"/>
              </a:schemeClr>
              <a:schemeClr val="accent3">
                <a:alpha val="10000"/>
                <a:satMod val="120000"/>
              </a:schemeClr>
            </a:duotone>
          </a:blip>
          <a:stretch/>
        </a:blipFill>
        <a:ln w="12700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101600" dist="38100" dir="5400000" rotWithShape="0">
            <a:srgbClr val="000000">
              <a:alpha val="7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900" b="1" kern="1200" dirty="0" smtClean="0">
              <a:latin typeface="+mn-lt"/>
              <a:ea typeface="MS PGothic" charset="0"/>
              <a:cs typeface="Arial" pitchFamily="34" charset="0"/>
            </a:rPr>
            <a:t>Los encuentros privilegian la lectura de la Palabra de Dios como mediación para el encuentro con Cristo. </a:t>
          </a:r>
          <a:endParaRPr lang="es-ES_tradnl" sz="1900" b="1" kern="1200" dirty="0">
            <a:latin typeface="+mn-lt"/>
          </a:endParaRPr>
        </a:p>
      </dsp:txBody>
      <dsp:txXfrm>
        <a:off x="3919119" y="1488999"/>
        <a:ext cx="2116108" cy="21161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9F2188-3543-4A21-BFEF-6316C94CAAD8}">
      <dsp:nvSpPr>
        <dsp:cNvPr id="0" name=""/>
        <dsp:cNvSpPr/>
      </dsp:nvSpPr>
      <dsp:spPr>
        <a:xfrm>
          <a:off x="29532" y="570670"/>
          <a:ext cx="1745624" cy="174562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F6B877-0504-4CE5-A5E4-F55A9A0864A8}">
      <dsp:nvSpPr>
        <dsp:cNvPr id="0" name=""/>
        <dsp:cNvSpPr/>
      </dsp:nvSpPr>
      <dsp:spPr>
        <a:xfrm>
          <a:off x="6" y="2100055"/>
          <a:ext cx="2367922" cy="1922944"/>
        </a:xfrm>
        <a:prstGeom prst="roundRect">
          <a:avLst>
            <a:gd name="adj" fmla="val 10000"/>
          </a:avLst>
        </a:prstGeom>
        <a:solidFill>
          <a:srgbClr val="009900"/>
        </a:solidFill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200" kern="1200" dirty="0"/>
            <a:t>1</a:t>
          </a:r>
          <a:r>
            <a:rPr lang="es-CL" sz="2200" kern="1200" baseline="30000" dirty="0"/>
            <a:t>er </a:t>
          </a:r>
          <a:r>
            <a:rPr lang="es-CL" sz="2200" kern="1200" baseline="0" dirty="0"/>
            <a:t> año</a:t>
          </a:r>
          <a:endParaRPr lang="es-CL" sz="2200" kern="1200" baseline="300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700" kern="1200" dirty="0"/>
            <a:t>22 Encuentros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700" kern="1200" dirty="0"/>
            <a:t>4 Celebraciones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700" kern="1200" dirty="0"/>
            <a:t>2 Encuentros evaluativos</a:t>
          </a:r>
        </a:p>
      </dsp:txBody>
      <dsp:txXfrm>
        <a:off x="56327" y="2156376"/>
        <a:ext cx="2255280" cy="1810302"/>
      </dsp:txXfrm>
    </dsp:sp>
    <dsp:sp modelId="{83560173-96E3-48BC-BB80-01D426A8FC9F}">
      <dsp:nvSpPr>
        <dsp:cNvPr id="0" name=""/>
        <dsp:cNvSpPr/>
      </dsp:nvSpPr>
      <dsp:spPr>
        <a:xfrm rot="17043">
          <a:off x="2220302" y="1241395"/>
          <a:ext cx="445153" cy="419449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700" kern="1200"/>
        </a:p>
      </dsp:txBody>
      <dsp:txXfrm>
        <a:off x="2220303" y="1324973"/>
        <a:ext cx="319318" cy="251669"/>
      </dsp:txXfrm>
    </dsp:sp>
    <dsp:sp modelId="{C946A0E3-B763-4228-965A-9D1AA2973287}">
      <dsp:nvSpPr>
        <dsp:cNvPr id="0" name=""/>
        <dsp:cNvSpPr/>
      </dsp:nvSpPr>
      <dsp:spPr>
        <a:xfrm>
          <a:off x="3047008" y="585630"/>
          <a:ext cx="1745624" cy="174562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7EB5BC-11AE-4423-94C1-4C78B10FDE0D}">
      <dsp:nvSpPr>
        <dsp:cNvPr id="0" name=""/>
        <dsp:cNvSpPr/>
      </dsp:nvSpPr>
      <dsp:spPr>
        <a:xfrm>
          <a:off x="3083981" y="2159895"/>
          <a:ext cx="2234922" cy="1863104"/>
        </a:xfrm>
        <a:prstGeom prst="roundRect">
          <a:avLst>
            <a:gd name="adj" fmla="val 10000"/>
          </a:avLst>
        </a:prstGeom>
        <a:solidFill>
          <a:srgbClr val="FF6600"/>
        </a:solidFill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200" kern="1200" dirty="0"/>
            <a:t>2° año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700" kern="1200" dirty="0"/>
            <a:t>20 Encuentros(*)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700" kern="1200" dirty="0"/>
            <a:t>4 Celebraciones (*)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700" kern="1200" dirty="0"/>
            <a:t>2 Encuentros evaluativos</a:t>
          </a:r>
        </a:p>
      </dsp:txBody>
      <dsp:txXfrm>
        <a:off x="3138549" y="2214463"/>
        <a:ext cx="2125786" cy="1753968"/>
      </dsp:txXfrm>
    </dsp:sp>
    <dsp:sp modelId="{DE25977A-DF65-40A9-8D76-5E9C49A913B0}">
      <dsp:nvSpPr>
        <dsp:cNvPr id="0" name=""/>
        <dsp:cNvSpPr/>
      </dsp:nvSpPr>
      <dsp:spPr>
        <a:xfrm rot="21589944">
          <a:off x="5214504" y="1244313"/>
          <a:ext cx="421874" cy="419449"/>
        </a:xfrm>
        <a:prstGeom prst="righ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700" kern="1200"/>
        </a:p>
      </dsp:txBody>
      <dsp:txXfrm>
        <a:off x="5214504" y="1328387"/>
        <a:ext cx="296039" cy="251669"/>
      </dsp:txXfrm>
    </dsp:sp>
    <dsp:sp modelId="{0877301A-F832-4037-A110-DB94003DA2E0}">
      <dsp:nvSpPr>
        <dsp:cNvPr id="0" name=""/>
        <dsp:cNvSpPr/>
      </dsp:nvSpPr>
      <dsp:spPr>
        <a:xfrm>
          <a:off x="5997984" y="576998"/>
          <a:ext cx="1745624" cy="174562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245D1C-1205-4593-AFC5-88F9D2E33AB5}">
      <dsp:nvSpPr>
        <dsp:cNvPr id="0" name=""/>
        <dsp:cNvSpPr/>
      </dsp:nvSpPr>
      <dsp:spPr>
        <a:xfrm>
          <a:off x="6029022" y="2125366"/>
          <a:ext cx="2246793" cy="1897633"/>
        </a:xfrm>
        <a:prstGeom prst="roundRect">
          <a:avLst>
            <a:gd name="adj" fmla="val 10000"/>
          </a:avLst>
        </a:prstGeom>
        <a:solidFill>
          <a:srgbClr val="FFC000"/>
        </a:solidFill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200" kern="1200" dirty="0">
              <a:solidFill>
                <a:schemeClr val="tx1"/>
              </a:solidFill>
            </a:rPr>
            <a:t>Sacramento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700" kern="1200" dirty="0">
              <a:solidFill>
                <a:schemeClr val="tx1"/>
              </a:solidFill>
            </a:rPr>
            <a:t>Bautismo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700" kern="1200" dirty="0">
              <a:solidFill>
                <a:schemeClr val="tx1"/>
              </a:solidFill>
            </a:rPr>
            <a:t>Reconciliación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700" kern="1200" dirty="0">
              <a:solidFill>
                <a:schemeClr val="tx1"/>
              </a:solidFill>
            </a:rPr>
            <a:t>Eucaristía</a:t>
          </a:r>
        </a:p>
      </dsp:txBody>
      <dsp:txXfrm>
        <a:off x="6084602" y="2180946"/>
        <a:ext cx="2135633" cy="17864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4EB3B-6EDA-4475-B9D7-FC12330D3A1E}">
      <dsp:nvSpPr>
        <dsp:cNvPr id="0" name=""/>
        <dsp:cNvSpPr/>
      </dsp:nvSpPr>
      <dsp:spPr>
        <a:xfrm>
          <a:off x="5287750" y="2041052"/>
          <a:ext cx="3680222" cy="1212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 smtClean="0"/>
            <a:t>Es el encuentro que provoca “el primer amor”, que entusiasma a conocer al Señor y a seguirlo durante toda la vida</a:t>
          </a:r>
          <a:endParaRPr lang="es-CL" sz="2000" kern="1200" dirty="0"/>
        </a:p>
      </dsp:txBody>
      <dsp:txXfrm>
        <a:off x="5287750" y="2041052"/>
        <a:ext cx="3680222" cy="1212800"/>
      </dsp:txXfrm>
    </dsp:sp>
    <dsp:sp modelId="{A97D55D9-76D7-42D3-9DC6-6D26E12FA264}">
      <dsp:nvSpPr>
        <dsp:cNvPr id="0" name=""/>
        <dsp:cNvSpPr/>
      </dsp:nvSpPr>
      <dsp:spPr>
        <a:xfrm>
          <a:off x="5283568" y="1672194"/>
          <a:ext cx="292744" cy="292744"/>
        </a:xfrm>
        <a:prstGeom prst="ellipse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shade val="30000"/>
                <a:satMod val="150000"/>
              </a:schemeClr>
              <a:schemeClr val="accent1">
                <a:alpha val="10000"/>
                <a:satMod val="120000"/>
              </a:schemeClr>
            </a:duotone>
          </a:blip>
          <a:stretch/>
        </a:blipFill>
        <a:ln>
          <a:noFill/>
        </a:ln>
        <a:effectLst>
          <a:outerShdw blurRad="38100" dist="25400" dir="5400000" rotWithShape="0">
            <a:srgbClr val="000000">
              <a:alpha val="75000"/>
            </a:srgbClr>
          </a:outerShdw>
          <a:softEdge rad="25400"/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  <dsp:sp modelId="{8FEC2555-E16B-40CA-8F44-A17D582EF033}">
      <dsp:nvSpPr>
        <dsp:cNvPr id="0" name=""/>
        <dsp:cNvSpPr/>
      </dsp:nvSpPr>
      <dsp:spPr>
        <a:xfrm>
          <a:off x="5488490" y="1262351"/>
          <a:ext cx="292744" cy="292744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shade val="30000"/>
                <a:satMod val="150000"/>
              </a:schemeClr>
              <a:schemeClr val="accent3">
                <a:hueOff val="0"/>
                <a:satOff val="0"/>
                <a:lumOff val="0"/>
                <a:alphaOff val="0"/>
                <a:alpha val="10000"/>
                <a:satMod val="120000"/>
              </a:schemeClr>
            </a:duotone>
          </a:blip>
          <a:stretch/>
        </a:blipFill>
        <a:ln>
          <a:noFill/>
        </a:ln>
        <a:effectLst>
          <a:outerShdw blurRad="38100" dist="25400" dir="5400000" rotWithShape="0">
            <a:srgbClr val="000000">
              <a:alpha val="75000"/>
            </a:srgbClr>
          </a:outerShdw>
          <a:softEdge rad="254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E154327-0946-4007-91D7-37F716E5923F}">
      <dsp:nvSpPr>
        <dsp:cNvPr id="0" name=""/>
        <dsp:cNvSpPr/>
      </dsp:nvSpPr>
      <dsp:spPr>
        <a:xfrm>
          <a:off x="5980301" y="1344319"/>
          <a:ext cx="460027" cy="460027"/>
        </a:xfrm>
        <a:prstGeom prst="ellipse">
          <a:avLst/>
        </a:prstGeom>
        <a:blipFill rotWithShape="1">
          <a:blip xmlns:r="http://schemas.openxmlformats.org/officeDocument/2006/relationships" r:embed="rId1">
            <a:duotone>
              <a:schemeClr val="accent5">
                <a:shade val="30000"/>
                <a:satMod val="150000"/>
              </a:schemeClr>
              <a:schemeClr val="accent5">
                <a:alpha val="10000"/>
                <a:satMod val="120000"/>
              </a:schemeClr>
            </a:duotone>
          </a:blip>
          <a:stretch/>
        </a:blipFill>
        <a:ln>
          <a:noFill/>
        </a:ln>
        <a:effectLst>
          <a:outerShdw blurRad="38100" dist="25400" dir="5400000" rotWithShape="0">
            <a:srgbClr val="000000">
              <a:alpha val="75000"/>
            </a:srgbClr>
          </a:outerShdw>
          <a:softEdge rad="25400"/>
        </a:effectLst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</dsp:sp>
    <dsp:sp modelId="{1A40AB05-7298-429F-964F-101C6EBA5342}">
      <dsp:nvSpPr>
        <dsp:cNvPr id="0" name=""/>
        <dsp:cNvSpPr/>
      </dsp:nvSpPr>
      <dsp:spPr>
        <a:xfrm>
          <a:off x="6390144" y="893492"/>
          <a:ext cx="292744" cy="292744"/>
        </a:xfrm>
        <a:prstGeom prst="ellipse">
          <a:avLst/>
        </a:prstGeom>
        <a:blipFill rotWithShape="1">
          <a:blip xmlns:r="http://schemas.openxmlformats.org/officeDocument/2006/relationships" r:embed="rId1">
            <a:duotone>
              <a:schemeClr val="accent4">
                <a:shade val="30000"/>
                <a:satMod val="150000"/>
              </a:schemeClr>
              <a:schemeClr val="accent4">
                <a:alpha val="10000"/>
                <a:satMod val="120000"/>
              </a:schemeClr>
            </a:duotone>
          </a:blip>
          <a:stretch/>
        </a:blipFill>
        <a:ln>
          <a:noFill/>
        </a:ln>
        <a:effectLst>
          <a:outerShdw blurRad="38100" dist="25400" dir="5400000" rotWithShape="0">
            <a:srgbClr val="000000">
              <a:alpha val="75000"/>
            </a:srgbClr>
          </a:outerShdw>
          <a:softEdge rad="25400"/>
        </a:effectLst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</dsp:sp>
    <dsp:sp modelId="{EC9F596D-5457-4ED3-BBB3-B3DAF50E087F}">
      <dsp:nvSpPr>
        <dsp:cNvPr id="0" name=""/>
        <dsp:cNvSpPr/>
      </dsp:nvSpPr>
      <dsp:spPr>
        <a:xfrm>
          <a:off x="6922940" y="729555"/>
          <a:ext cx="292744" cy="292744"/>
        </a:xfrm>
        <a:prstGeom prst="ellipse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shade val="30000"/>
                <a:satMod val="150000"/>
              </a:schemeClr>
              <a:schemeClr val="accent1">
                <a:alpha val="10000"/>
                <a:satMod val="120000"/>
              </a:schemeClr>
            </a:duotone>
          </a:blip>
          <a:stretch/>
        </a:blipFill>
        <a:ln>
          <a:noFill/>
        </a:ln>
        <a:effectLst>
          <a:outerShdw blurRad="38100" dist="25400" dir="5400000" rotWithShape="0">
            <a:srgbClr val="000000">
              <a:alpha val="75000"/>
            </a:srgbClr>
          </a:outerShdw>
          <a:softEdge rad="25400"/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  <dsp:sp modelId="{33CB5C04-90E0-443B-A01E-FD8CCCEE8BC8}">
      <dsp:nvSpPr>
        <dsp:cNvPr id="0" name=""/>
        <dsp:cNvSpPr/>
      </dsp:nvSpPr>
      <dsp:spPr>
        <a:xfrm>
          <a:off x="7578689" y="1016445"/>
          <a:ext cx="292744" cy="292744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30000"/>
                <a:satMod val="150000"/>
              </a:schemeClr>
              <a:schemeClr val="accent2">
                <a:hueOff val="0"/>
                <a:satOff val="0"/>
                <a:lumOff val="0"/>
                <a:alphaOff val="0"/>
                <a:alpha val="10000"/>
                <a:satMod val="120000"/>
              </a:schemeClr>
            </a:duotone>
          </a:blip>
          <a:stretch/>
        </a:blipFill>
        <a:ln>
          <a:noFill/>
        </a:ln>
        <a:effectLst>
          <a:outerShdw blurRad="38100" dist="25400" dir="5400000" rotWithShape="0">
            <a:srgbClr val="000000">
              <a:alpha val="75000"/>
            </a:srgbClr>
          </a:outerShdw>
          <a:softEdge rad="254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FE0FFCA-4F1C-4679-B2EE-FD04AD6AFCBD}">
      <dsp:nvSpPr>
        <dsp:cNvPr id="0" name=""/>
        <dsp:cNvSpPr/>
      </dsp:nvSpPr>
      <dsp:spPr>
        <a:xfrm>
          <a:off x="7988531" y="1221367"/>
          <a:ext cx="460027" cy="460027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shade val="30000"/>
                <a:satMod val="150000"/>
              </a:schemeClr>
              <a:schemeClr val="accent3">
                <a:hueOff val="0"/>
                <a:satOff val="0"/>
                <a:lumOff val="0"/>
                <a:alphaOff val="0"/>
                <a:alpha val="10000"/>
                <a:satMod val="120000"/>
              </a:schemeClr>
            </a:duotone>
          </a:blip>
          <a:stretch/>
        </a:blipFill>
        <a:ln>
          <a:noFill/>
        </a:ln>
        <a:effectLst>
          <a:outerShdw blurRad="38100" dist="25400" dir="5400000" rotWithShape="0">
            <a:srgbClr val="000000">
              <a:alpha val="75000"/>
            </a:srgbClr>
          </a:outerShdw>
          <a:softEdge rad="254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5C42DDC-0185-40ED-89C4-ACAF1DE85AF6}">
      <dsp:nvSpPr>
        <dsp:cNvPr id="0" name=""/>
        <dsp:cNvSpPr/>
      </dsp:nvSpPr>
      <dsp:spPr>
        <a:xfrm>
          <a:off x="8562312" y="1672194"/>
          <a:ext cx="292744" cy="292744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30000"/>
                <a:satMod val="150000"/>
              </a:schemeClr>
              <a:schemeClr val="accent4">
                <a:hueOff val="0"/>
                <a:satOff val="0"/>
                <a:lumOff val="0"/>
                <a:alphaOff val="0"/>
                <a:alpha val="10000"/>
                <a:satMod val="120000"/>
              </a:schemeClr>
            </a:duotone>
          </a:blip>
          <a:stretch/>
        </a:blipFill>
        <a:ln>
          <a:noFill/>
        </a:ln>
        <a:effectLst>
          <a:outerShdw blurRad="38100" dist="25400" dir="5400000" rotWithShape="0">
            <a:srgbClr val="000000">
              <a:alpha val="75000"/>
            </a:srgbClr>
          </a:outerShdw>
          <a:softEdge rad="254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AD8FD79-691A-42E8-9B41-672825BDBF62}">
      <dsp:nvSpPr>
        <dsp:cNvPr id="0" name=""/>
        <dsp:cNvSpPr/>
      </dsp:nvSpPr>
      <dsp:spPr>
        <a:xfrm>
          <a:off x="8808217" y="2123021"/>
          <a:ext cx="292744" cy="292744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30000"/>
                <a:satMod val="150000"/>
              </a:schemeClr>
              <a:schemeClr val="accent5">
                <a:hueOff val="0"/>
                <a:satOff val="0"/>
                <a:lumOff val="0"/>
                <a:alphaOff val="0"/>
                <a:alpha val="10000"/>
                <a:satMod val="120000"/>
              </a:schemeClr>
            </a:duotone>
          </a:blip>
          <a:stretch/>
        </a:blipFill>
        <a:ln>
          <a:noFill/>
        </a:ln>
        <a:effectLst>
          <a:outerShdw blurRad="38100" dist="25400" dir="5400000" rotWithShape="0">
            <a:srgbClr val="000000">
              <a:alpha val="75000"/>
            </a:srgbClr>
          </a:outerShdw>
          <a:softEdge rad="254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2084E9A-1D3E-42B5-BFF5-EE18D42441D4}">
      <dsp:nvSpPr>
        <dsp:cNvPr id="0" name=""/>
        <dsp:cNvSpPr/>
      </dsp:nvSpPr>
      <dsp:spPr>
        <a:xfrm>
          <a:off x="6677034" y="1262351"/>
          <a:ext cx="752772" cy="752772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6">
                <a:hueOff val="0"/>
                <a:satOff val="0"/>
                <a:lumOff val="0"/>
                <a:alphaOff val="0"/>
                <a:shade val="30000"/>
                <a:satMod val="150000"/>
              </a:schemeClr>
              <a:schemeClr val="accent6">
                <a:hueOff val="0"/>
                <a:satOff val="0"/>
                <a:lumOff val="0"/>
                <a:alphaOff val="0"/>
                <a:alpha val="10000"/>
                <a:satMod val="120000"/>
              </a:schemeClr>
            </a:duotone>
          </a:blip>
          <a:stretch/>
        </a:blipFill>
        <a:ln>
          <a:noFill/>
        </a:ln>
        <a:effectLst>
          <a:outerShdw blurRad="38100" dist="25400" dir="5400000" rotWithShape="0">
            <a:srgbClr val="000000">
              <a:alpha val="75000"/>
            </a:srgbClr>
          </a:outerShdw>
          <a:softEdge rad="254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441F0D8-A15E-42EB-BF1E-A0F112C94AED}">
      <dsp:nvSpPr>
        <dsp:cNvPr id="0" name=""/>
        <dsp:cNvSpPr/>
      </dsp:nvSpPr>
      <dsp:spPr>
        <a:xfrm>
          <a:off x="5078647" y="2819754"/>
          <a:ext cx="292744" cy="292744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30000"/>
                <a:satMod val="150000"/>
              </a:schemeClr>
              <a:schemeClr val="accent2">
                <a:hueOff val="0"/>
                <a:satOff val="0"/>
                <a:lumOff val="0"/>
                <a:alphaOff val="0"/>
                <a:alpha val="10000"/>
                <a:satMod val="120000"/>
              </a:schemeClr>
            </a:duotone>
          </a:blip>
          <a:stretch/>
        </a:blipFill>
        <a:ln>
          <a:noFill/>
        </a:ln>
        <a:effectLst>
          <a:outerShdw blurRad="38100" dist="25400" dir="5400000" rotWithShape="0">
            <a:srgbClr val="000000">
              <a:alpha val="75000"/>
            </a:srgbClr>
          </a:outerShdw>
          <a:softEdge rad="254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B43C5D7-A262-4AB4-BBE7-88580AA64CE5}">
      <dsp:nvSpPr>
        <dsp:cNvPr id="0" name=""/>
        <dsp:cNvSpPr/>
      </dsp:nvSpPr>
      <dsp:spPr>
        <a:xfrm>
          <a:off x="5324552" y="3188613"/>
          <a:ext cx="460027" cy="460027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shade val="30000"/>
                <a:satMod val="150000"/>
              </a:schemeClr>
              <a:schemeClr val="accent3">
                <a:hueOff val="0"/>
                <a:satOff val="0"/>
                <a:lumOff val="0"/>
                <a:alphaOff val="0"/>
                <a:alpha val="10000"/>
                <a:satMod val="120000"/>
              </a:schemeClr>
            </a:duotone>
          </a:blip>
          <a:stretch/>
        </a:blipFill>
        <a:ln>
          <a:noFill/>
        </a:ln>
        <a:effectLst>
          <a:outerShdw blurRad="38100" dist="25400" dir="5400000" rotWithShape="0">
            <a:srgbClr val="000000">
              <a:alpha val="75000"/>
            </a:srgbClr>
          </a:outerShdw>
          <a:softEdge rad="254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22DC17E-425D-49BE-99E6-82B442F1C3E3}">
      <dsp:nvSpPr>
        <dsp:cNvPr id="0" name=""/>
        <dsp:cNvSpPr/>
      </dsp:nvSpPr>
      <dsp:spPr>
        <a:xfrm>
          <a:off x="5939317" y="3516487"/>
          <a:ext cx="669131" cy="669131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30000"/>
                <a:satMod val="150000"/>
              </a:schemeClr>
              <a:schemeClr val="accent4">
                <a:hueOff val="0"/>
                <a:satOff val="0"/>
                <a:lumOff val="0"/>
                <a:alphaOff val="0"/>
                <a:alpha val="10000"/>
                <a:satMod val="120000"/>
              </a:schemeClr>
            </a:duotone>
          </a:blip>
          <a:stretch/>
        </a:blipFill>
        <a:ln>
          <a:noFill/>
        </a:ln>
        <a:effectLst>
          <a:outerShdw blurRad="38100" dist="25400" dir="5400000" rotWithShape="0">
            <a:srgbClr val="000000">
              <a:alpha val="75000"/>
            </a:srgbClr>
          </a:outerShdw>
          <a:softEdge rad="254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459C5E0-919D-4B1A-B7FF-6D52A9157965}">
      <dsp:nvSpPr>
        <dsp:cNvPr id="0" name=""/>
        <dsp:cNvSpPr/>
      </dsp:nvSpPr>
      <dsp:spPr>
        <a:xfrm>
          <a:off x="6799987" y="4049283"/>
          <a:ext cx="292744" cy="292744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30000"/>
                <a:satMod val="150000"/>
              </a:schemeClr>
              <a:schemeClr val="accent5">
                <a:hueOff val="0"/>
                <a:satOff val="0"/>
                <a:lumOff val="0"/>
                <a:alphaOff val="0"/>
                <a:alpha val="10000"/>
                <a:satMod val="120000"/>
              </a:schemeClr>
            </a:duotone>
          </a:blip>
          <a:stretch/>
        </a:blipFill>
        <a:ln>
          <a:noFill/>
        </a:ln>
        <a:effectLst>
          <a:outerShdw blurRad="38100" dist="25400" dir="5400000" rotWithShape="0">
            <a:srgbClr val="000000">
              <a:alpha val="75000"/>
            </a:srgbClr>
          </a:outerShdw>
          <a:softEdge rad="254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9617F92-F41A-4593-9F82-E86FAAA356AA}">
      <dsp:nvSpPr>
        <dsp:cNvPr id="0" name=""/>
        <dsp:cNvSpPr/>
      </dsp:nvSpPr>
      <dsp:spPr>
        <a:xfrm>
          <a:off x="6963924" y="3516487"/>
          <a:ext cx="460027" cy="460027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6">
                <a:hueOff val="0"/>
                <a:satOff val="0"/>
                <a:lumOff val="0"/>
                <a:alphaOff val="0"/>
                <a:shade val="30000"/>
                <a:satMod val="150000"/>
              </a:schemeClr>
              <a:schemeClr val="accent6">
                <a:hueOff val="0"/>
                <a:satOff val="0"/>
                <a:lumOff val="0"/>
                <a:alphaOff val="0"/>
                <a:alpha val="10000"/>
                <a:satMod val="120000"/>
              </a:schemeClr>
            </a:duotone>
          </a:blip>
          <a:stretch/>
        </a:blipFill>
        <a:ln>
          <a:noFill/>
        </a:ln>
        <a:effectLst>
          <a:outerShdw blurRad="38100" dist="25400" dir="5400000" rotWithShape="0">
            <a:srgbClr val="000000">
              <a:alpha val="75000"/>
            </a:srgbClr>
          </a:outerShdw>
          <a:softEdge rad="254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988863B-E69F-4CD3-9912-E37CDD6EE364}">
      <dsp:nvSpPr>
        <dsp:cNvPr id="0" name=""/>
        <dsp:cNvSpPr/>
      </dsp:nvSpPr>
      <dsp:spPr>
        <a:xfrm>
          <a:off x="7373767" y="4090267"/>
          <a:ext cx="292744" cy="292744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30000"/>
                <a:satMod val="150000"/>
              </a:schemeClr>
              <a:schemeClr val="accent2">
                <a:hueOff val="0"/>
                <a:satOff val="0"/>
                <a:lumOff val="0"/>
                <a:alphaOff val="0"/>
                <a:alpha val="10000"/>
                <a:satMod val="120000"/>
              </a:schemeClr>
            </a:duotone>
          </a:blip>
          <a:stretch/>
        </a:blipFill>
        <a:ln>
          <a:noFill/>
        </a:ln>
        <a:effectLst>
          <a:outerShdw blurRad="38100" dist="25400" dir="5400000" rotWithShape="0">
            <a:srgbClr val="000000">
              <a:alpha val="75000"/>
            </a:srgbClr>
          </a:outerShdw>
          <a:softEdge rad="254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810B863-A63B-419B-9036-9BD5BC4ADD1B}">
      <dsp:nvSpPr>
        <dsp:cNvPr id="0" name=""/>
        <dsp:cNvSpPr/>
      </dsp:nvSpPr>
      <dsp:spPr>
        <a:xfrm>
          <a:off x="7742626" y="3434518"/>
          <a:ext cx="669131" cy="669131"/>
        </a:xfrm>
        <a:prstGeom prst="ellipse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shade val="30000"/>
                <a:satMod val="150000"/>
              </a:schemeClr>
              <a:schemeClr val="accent1">
                <a:alpha val="10000"/>
                <a:satMod val="120000"/>
              </a:schemeClr>
            </a:duotone>
          </a:blip>
          <a:stretch/>
        </a:blipFill>
        <a:ln>
          <a:noFill/>
        </a:ln>
        <a:effectLst>
          <a:outerShdw blurRad="38100" dist="25400" dir="5400000" rotWithShape="0">
            <a:srgbClr val="000000">
              <a:alpha val="75000"/>
            </a:srgbClr>
          </a:outerShdw>
          <a:softEdge rad="25400"/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  <dsp:sp modelId="{524357C7-80FB-44CA-AE44-C2A54E2F8F56}">
      <dsp:nvSpPr>
        <dsp:cNvPr id="0" name=""/>
        <dsp:cNvSpPr/>
      </dsp:nvSpPr>
      <dsp:spPr>
        <a:xfrm>
          <a:off x="8644280" y="3270581"/>
          <a:ext cx="460027" cy="460027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30000"/>
                <a:satMod val="150000"/>
              </a:schemeClr>
              <a:schemeClr val="accent4">
                <a:hueOff val="0"/>
                <a:satOff val="0"/>
                <a:lumOff val="0"/>
                <a:alphaOff val="0"/>
                <a:alpha val="10000"/>
                <a:satMod val="120000"/>
              </a:schemeClr>
            </a:duotone>
          </a:blip>
          <a:stretch/>
        </a:blipFill>
        <a:ln>
          <a:noFill/>
        </a:ln>
        <a:effectLst>
          <a:outerShdw blurRad="38100" dist="25400" dir="5400000" rotWithShape="0">
            <a:srgbClr val="000000">
              <a:alpha val="75000"/>
            </a:srgbClr>
          </a:outerShdw>
          <a:softEdge rad="254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6471805-1567-4EB9-BC75-2D61ED027DA5}">
      <dsp:nvSpPr>
        <dsp:cNvPr id="0" name=""/>
        <dsp:cNvSpPr/>
      </dsp:nvSpPr>
      <dsp:spPr>
        <a:xfrm rot="10800000" flipH="1">
          <a:off x="4417463" y="2362477"/>
          <a:ext cx="505827" cy="768520"/>
        </a:xfrm>
        <a:prstGeom prst="chevron">
          <a:avLst>
            <a:gd name="adj" fmla="val 62310"/>
          </a:avLst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30000"/>
                <a:satMod val="150000"/>
              </a:schemeClr>
              <a:schemeClr val="accent2">
                <a:hueOff val="0"/>
                <a:satOff val="0"/>
                <a:lumOff val="0"/>
                <a:alphaOff val="0"/>
                <a:alpha val="10000"/>
                <a:satMod val="120000"/>
              </a:schemeClr>
            </a:duotone>
          </a:blip>
          <a:stretch/>
        </a:blipFill>
        <a:ln>
          <a:noFill/>
        </a:ln>
        <a:effectLst>
          <a:outerShdw blurRad="38100" dist="25400" dir="5400000" rotWithShape="0">
            <a:srgbClr val="000000">
              <a:alpha val="75000"/>
            </a:srgbClr>
          </a:outerShdw>
          <a:softEdge rad="254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2BDFEFC-E38E-4DE0-9418-C0817034B139}">
      <dsp:nvSpPr>
        <dsp:cNvPr id="0" name=""/>
        <dsp:cNvSpPr/>
      </dsp:nvSpPr>
      <dsp:spPr>
        <a:xfrm rot="10800000" flipH="1">
          <a:off x="4029862" y="2362477"/>
          <a:ext cx="505827" cy="768520"/>
        </a:xfrm>
        <a:prstGeom prst="chevron">
          <a:avLst>
            <a:gd name="adj" fmla="val 62310"/>
          </a:avLst>
        </a:prstGeom>
        <a:blipFill rotWithShape="0"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shade val="30000"/>
                <a:satMod val="150000"/>
              </a:schemeClr>
              <a:schemeClr val="accent3">
                <a:hueOff val="0"/>
                <a:satOff val="0"/>
                <a:lumOff val="0"/>
                <a:alphaOff val="0"/>
                <a:alpha val="10000"/>
                <a:satMod val="120000"/>
              </a:schemeClr>
            </a:duotone>
          </a:blip>
          <a:stretch/>
        </a:blipFill>
        <a:ln>
          <a:noFill/>
        </a:ln>
        <a:effectLst>
          <a:outerShdw blurRad="38100" dist="25400" dir="5400000" rotWithShape="0">
            <a:srgbClr val="000000">
              <a:alpha val="75000"/>
            </a:srgbClr>
          </a:outerShdw>
          <a:softEdge rad="254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4D65A38-E755-4261-98E7-443252899ADC}">
      <dsp:nvSpPr>
        <dsp:cNvPr id="0" name=""/>
        <dsp:cNvSpPr/>
      </dsp:nvSpPr>
      <dsp:spPr>
        <a:xfrm>
          <a:off x="2016210" y="1800201"/>
          <a:ext cx="1920510" cy="1792507"/>
        </a:xfrm>
        <a:prstGeom prst="ellipse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shade val="30000"/>
                <a:satMod val="150000"/>
              </a:schemeClr>
              <a:schemeClr val="accent1">
                <a:alpha val="10000"/>
                <a:satMod val="120000"/>
              </a:schemeClr>
            </a:duotone>
          </a:blip>
          <a:stretch/>
        </a:blipFill>
        <a:ln>
          <a:noFill/>
        </a:ln>
        <a:effectLst>
          <a:outerShdw blurRad="38100" dist="25400" dir="5400000" rotWithShape="0">
            <a:srgbClr val="000000">
              <a:alpha val="75000"/>
            </a:srgbClr>
          </a:outerShdw>
          <a:softEdge rad="25400"/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800" kern="1200" dirty="0" err="1" smtClean="0"/>
            <a:t>Kerygma</a:t>
          </a:r>
          <a:endParaRPr lang="es-CL" sz="2800" kern="1200" dirty="0"/>
        </a:p>
      </dsp:txBody>
      <dsp:txXfrm>
        <a:off x="2297462" y="2062708"/>
        <a:ext cx="1358006" cy="12674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0#2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CD937E-9F22-43D3-B1AD-EF15794F7BDD}" type="datetimeFigureOut">
              <a:rPr lang="es-CL" smtClean="0"/>
              <a:pPr/>
              <a:t>02-11-2017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32762D-3819-41C5-9430-66D8CAF175D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59273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multitud2.png"/>
          <p:cNvPicPr>
            <a:picLocks noChangeAspect="1"/>
          </p:cNvPicPr>
          <p:nvPr/>
        </p:nvPicPr>
        <p:blipFill>
          <a:blip r:embed="rId2" cstate="screen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6" y="1720127"/>
            <a:ext cx="9177484" cy="34304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11250"/>
            <a:ext cx="6477000" cy="1125536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ithos Pro Regular"/>
                <a:ea typeface="+mj-ea"/>
                <a:cs typeface="Lithos Pro Regular"/>
              </a:defRPr>
            </a:lvl1pPr>
          </a:lstStyle>
          <a:p>
            <a:r>
              <a:rPr lang="es-ES"/>
              <a:t>Haga clic para modificar el estilo de título del patrón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1247824"/>
            <a:ext cx="6477000" cy="880566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b="0" i="0" kern="1200">
                <a:solidFill>
                  <a:schemeClr val="tx1"/>
                </a:solidFill>
                <a:latin typeface="Lithos Pro Regular"/>
                <a:ea typeface="+mn-ea"/>
                <a:cs typeface="Lithos Pro Regula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25162"/>
            <a:ext cx="1984248" cy="20574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6931A717-5919-3A4C-A51C-2FD06633B9B3}" type="datetimeFigureOut">
              <a:rPr lang="es-ES" smtClean="0"/>
              <a:pPr/>
              <a:t>02/11/2017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4725162"/>
            <a:ext cx="3813048" cy="20574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4725162"/>
            <a:ext cx="685800" cy="20574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A11AA8D5-81C9-864C-BD24-E269484101BF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8" name="Imagen 7" descr="logo inpas abajo.png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5" y="111250"/>
            <a:ext cx="419163" cy="50003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064525"/>
            <a:ext cx="3200400" cy="438026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1631157"/>
            <a:ext cx="3566160" cy="271224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064525"/>
            <a:ext cx="3200400" cy="438026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1631157"/>
            <a:ext cx="3566160" cy="271224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1A717-5919-3A4C-A51C-2FD06633B9B3}" type="datetimeFigureOut">
              <a:rPr lang="es-ES" smtClean="0"/>
              <a:pPr/>
              <a:t>02/11/2017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AA8D5-81C9-864C-BD24-E269484101BF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957040" y="1422781"/>
            <a:ext cx="3228975" cy="107156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915961" y="1422781"/>
            <a:ext cx="3228975" cy="107156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957040" y="1422781"/>
            <a:ext cx="3228975" cy="107156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915961" y="1422781"/>
            <a:ext cx="3228975" cy="1071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objetos, superior e inf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301354"/>
            <a:ext cx="7315200" cy="14401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1A717-5919-3A4C-A51C-2FD06633B9B3}" type="datetimeFigureOut">
              <a:rPr lang="es-ES" smtClean="0"/>
              <a:pPr/>
              <a:t>02/11/2017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AA8D5-81C9-864C-BD24-E269484101BF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2903220"/>
            <a:ext cx="7315200" cy="14401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1A717-5919-3A4C-A51C-2FD06633B9B3}" type="datetimeFigureOut">
              <a:rPr lang="es-ES" smtClean="0"/>
              <a:pPr/>
              <a:t>02/11/2017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AA8D5-81C9-864C-BD24-E269484101BF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301354"/>
            <a:ext cx="3566160" cy="14401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tabLst/>
              <a:defRPr sz="1800"/>
            </a:lvl6pPr>
            <a:lvl7pPr marL="2290763" indent="-344488">
              <a:tabLst/>
              <a:defRPr sz="1800"/>
            </a:lvl7pPr>
            <a:lvl8pPr marL="2290763" indent="-344488">
              <a:tabLst/>
              <a:defRPr sz="1800"/>
            </a:lvl8pPr>
            <a:lvl9pPr marL="2290763" indent="-344488">
              <a:tabLst/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2903220"/>
            <a:ext cx="3566160" cy="14401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301354"/>
            <a:ext cx="3566160" cy="3042047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301354"/>
            <a:ext cx="3566160" cy="14401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1A717-5919-3A4C-A51C-2FD06633B9B3}" type="datetimeFigureOut">
              <a:rPr lang="es-ES" smtClean="0"/>
              <a:pPr/>
              <a:t>02/11/2017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AA8D5-81C9-864C-BD24-E269484101BF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2903220"/>
            <a:ext cx="3566160" cy="14401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301354"/>
            <a:ext cx="3566160" cy="14401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2903220"/>
            <a:ext cx="3566160" cy="14401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1A717-5919-3A4C-A51C-2FD06633B9B3}" type="datetimeFigureOut">
              <a:rPr lang="es-ES" smtClean="0"/>
              <a:pPr/>
              <a:t>02/11/2017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AA8D5-81C9-864C-BD24-E269484101BF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7" name="Imagen 6" descr="niños2.png"/>
          <p:cNvPicPr>
            <a:picLocks noChangeAspect="1"/>
          </p:cNvPicPr>
          <p:nvPr/>
        </p:nvPicPr>
        <p:blipFill>
          <a:blip r:embed="rId2" cstate="screen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450" y="2743674"/>
            <a:ext cx="1965550" cy="26684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1A717-5919-3A4C-A51C-2FD06633B9B3}" type="datetimeFigureOut">
              <a:rPr lang="es-ES" smtClean="0"/>
              <a:pPr/>
              <a:t>02/11/2017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AA8D5-81C9-864C-BD24-E269484101BF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6" name="Imagen 5" descr="niños2.png"/>
          <p:cNvPicPr>
            <a:picLocks noChangeAspect="1"/>
          </p:cNvPicPr>
          <p:nvPr/>
        </p:nvPicPr>
        <p:blipFill>
          <a:blip r:embed="rId2" cstate="screen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450" y="2743674"/>
            <a:ext cx="1965550" cy="26684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267536"/>
            <a:ext cx="3563938" cy="871538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276367"/>
            <a:ext cx="3566160" cy="422062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149523"/>
            <a:ext cx="3563938" cy="162237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1A717-5919-3A4C-A51C-2FD06633B9B3}" type="datetimeFigureOut">
              <a:rPr lang="es-ES" smtClean="0"/>
              <a:pPr/>
              <a:t>02/11/2017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AA8D5-81C9-864C-BD24-E269484101B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143000"/>
            <a:ext cx="3566160" cy="871538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024987"/>
            <a:ext cx="3566160" cy="162237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1A717-5919-3A4C-A51C-2FD06633B9B3}" type="datetimeFigureOut">
              <a:rPr lang="es-ES" smtClean="0"/>
              <a:pPr/>
              <a:t>02/11/2017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AA8D5-81C9-864C-BD24-E269484101BF}" type="slidenum">
              <a:rPr lang="es-ES" smtClean="0"/>
              <a:pPr/>
              <a:t>‹Nº›</a:t>
            </a:fld>
            <a:endParaRPr lang="es-ES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9" y="379237"/>
            <a:ext cx="3850925" cy="4137206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500671"/>
            <a:ext cx="3468664" cy="3843542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2640599"/>
            <a:ext cx="4088024" cy="2269515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8" y="2761935"/>
            <a:ext cx="3704109" cy="2022812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180942"/>
            <a:ext cx="4088024" cy="2269515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302278"/>
            <a:ext cx="3704109" cy="2022812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143000"/>
            <a:ext cx="3566160" cy="871538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024987"/>
            <a:ext cx="3566160" cy="162237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1A717-5919-3A4C-A51C-2FD06633B9B3}" type="datetimeFigureOut">
              <a:rPr lang="es-ES" smtClean="0"/>
              <a:pPr/>
              <a:t>02/11/2017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AA8D5-81C9-864C-BD24-E269484101B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n encima d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821780"/>
            <a:ext cx="7315200" cy="871538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3" y="284325"/>
            <a:ext cx="5031327" cy="258248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696552"/>
            <a:ext cx="7315200" cy="740978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1A717-5919-3A4C-A51C-2FD06633B9B3}" type="datetimeFigureOut">
              <a:rPr lang="es-ES" smtClean="0"/>
              <a:pPr/>
              <a:t>02/11/2017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AA8D5-81C9-864C-BD24-E269484101BF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8" y="423423"/>
            <a:ext cx="4653577" cy="2304288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1" y="1301353"/>
            <a:ext cx="6459564" cy="304204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1A717-5919-3A4C-A51C-2FD06633B9B3}" type="datetimeFigureOut">
              <a:rPr lang="es-ES" smtClean="0"/>
              <a:pPr/>
              <a:t>02/11/2017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AA8D5-81C9-864C-BD24-E269484101BF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9" name="Imagen 8" descr="logo inpas abajo.pn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5" y="111250"/>
            <a:ext cx="278327" cy="332027"/>
          </a:xfrm>
          <a:prstGeom prst="rect">
            <a:avLst/>
          </a:prstGeom>
        </p:spPr>
      </p:pic>
      <p:pic>
        <p:nvPicPr>
          <p:cNvPr id="10" name="Imagen 9" descr="niños2.png"/>
          <p:cNvPicPr>
            <a:picLocks noChangeAspect="1"/>
          </p:cNvPicPr>
          <p:nvPr/>
        </p:nvPicPr>
        <p:blipFill>
          <a:blip r:embed="rId4" cstate="screen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450" y="2743674"/>
            <a:ext cx="1965550" cy="26684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imágenes encima d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821780"/>
            <a:ext cx="7315200" cy="871538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87276"/>
            <a:ext cx="3969060" cy="2779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228749"/>
            <a:ext cx="3598455" cy="2500676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242356"/>
            <a:ext cx="4792693" cy="2582484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380751"/>
            <a:ext cx="4432860" cy="2304288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694580"/>
            <a:ext cx="7315200" cy="74295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1A717-5919-3A4C-A51C-2FD06633B9B3}" type="datetimeFigureOut">
              <a:rPr lang="es-ES" smtClean="0"/>
              <a:pPr/>
              <a:t>02/11/2017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AA8D5-81C9-864C-BD24-E269484101B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14401" y="377428"/>
            <a:ext cx="7313613" cy="65127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768449" y="1301353"/>
            <a:ext cx="6459564" cy="304204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dirty="0"/>
          </a:p>
        </p:txBody>
      </p:sp>
      <p:pic>
        <p:nvPicPr>
          <p:cNvPr id="10" name="Imagen 9" descr="catequista2.png"/>
          <p:cNvPicPr>
            <a:picLocks noChangeAspect="1"/>
          </p:cNvPicPr>
          <p:nvPr userDrawn="1"/>
        </p:nvPicPr>
        <p:blipFill>
          <a:blip r:embed="rId2" cstate="email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148" y="1710290"/>
            <a:ext cx="2528837" cy="357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836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1A717-5919-3A4C-A51C-2FD06633B9B3}" type="datetimeFigureOut">
              <a:rPr lang="es-ES" smtClean="0"/>
              <a:pPr/>
              <a:t>02/11/2017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AA8D5-81C9-864C-BD24-E269484101BF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14401" y="377428"/>
            <a:ext cx="7313613" cy="65127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914401" y="1301353"/>
            <a:ext cx="6459564" cy="304204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dirty="0"/>
          </a:p>
        </p:txBody>
      </p:sp>
      <p:pic>
        <p:nvPicPr>
          <p:cNvPr id="10" name="Imagen 9" descr="catequista1.png"/>
          <p:cNvPicPr>
            <a:picLocks noChangeAspect="1"/>
          </p:cNvPicPr>
          <p:nvPr userDrawn="1"/>
        </p:nvPicPr>
        <p:blipFill>
          <a:blip r:embed="rId2" cstate="screen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202" y="1127763"/>
            <a:ext cx="2438481" cy="4572152"/>
          </a:xfrm>
          <a:prstGeom prst="rect">
            <a:avLst/>
          </a:prstGeom>
        </p:spPr>
      </p:pic>
      <p:pic>
        <p:nvPicPr>
          <p:cNvPr id="11" name="Imagen 10" descr="catequista2.png"/>
          <p:cNvPicPr>
            <a:picLocks noChangeAspect="1"/>
          </p:cNvPicPr>
          <p:nvPr userDrawn="1"/>
        </p:nvPicPr>
        <p:blipFill>
          <a:blip r:embed="rId3" cstate="screen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148" y="1710290"/>
            <a:ext cx="2528837" cy="35766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14401" y="377428"/>
            <a:ext cx="7313613" cy="65127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914401" y="1301353"/>
            <a:ext cx="6459564" cy="304204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dirty="0"/>
          </a:p>
        </p:txBody>
      </p:sp>
      <p:pic>
        <p:nvPicPr>
          <p:cNvPr id="11" name="Imagen 10" descr="catequista1.png"/>
          <p:cNvPicPr>
            <a:picLocks noChangeAspect="1"/>
          </p:cNvPicPr>
          <p:nvPr userDrawn="1"/>
        </p:nvPicPr>
        <p:blipFill>
          <a:blip r:embed="rId2" cstate="screen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202" y="1127763"/>
            <a:ext cx="2438481" cy="45721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a de título con marca de ag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442121" y="1353240"/>
            <a:ext cx="8021782" cy="165735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2874821"/>
            <a:ext cx="4724400" cy="907473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s-ES"/>
              <a:t>Haga clic para modificar el estilo de título del patrón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3792682"/>
            <a:ext cx="4724400" cy="867440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24058"/>
            <a:ext cx="1981200" cy="204788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6931A717-5919-3A4C-A51C-2FD06633B9B3}" type="datetimeFigureOut">
              <a:rPr lang="es-ES" smtClean="0"/>
              <a:pPr/>
              <a:t>02/11/2017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4724058"/>
            <a:ext cx="3810000" cy="204788"/>
          </a:xfrm>
        </p:spPr>
        <p:txBody>
          <a:bodyPr/>
          <a:lstStyle>
            <a:lvl1pPr algn="l">
              <a:defRPr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4734294"/>
            <a:ext cx="685800" cy="198817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A11AA8D5-81C9-864C-BD24-E269484101BF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9" name="Imagen 8" descr="niños2.png"/>
          <p:cNvPicPr>
            <a:picLocks noChangeAspect="1"/>
          </p:cNvPicPr>
          <p:nvPr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2768" y="2723408"/>
            <a:ext cx="1965550" cy="2668484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45921"/>
            <a:ext cx="7772400" cy="1021556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0" i="0" kern="1200" cap="none" baseline="0">
                <a:solidFill>
                  <a:schemeClr val="tx1"/>
                </a:solidFill>
                <a:latin typeface="Lithos Pro Regular"/>
                <a:ea typeface="+mj-ea"/>
                <a:cs typeface="Lithos Pro Regular"/>
              </a:defRPr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667762"/>
            <a:ext cx="7772400" cy="740664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2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1A717-5919-3A4C-A51C-2FD06633B9B3}" type="datetimeFigureOut">
              <a:rPr lang="es-ES" smtClean="0"/>
              <a:pPr/>
              <a:t>02/11/2017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AA8D5-81C9-864C-BD24-E269484101BF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7" name="Imagen 6" descr="niños2.png"/>
          <p:cNvPicPr>
            <a:picLocks noChangeAspect="1"/>
          </p:cNvPicPr>
          <p:nvPr/>
        </p:nvPicPr>
        <p:blipFill>
          <a:blip r:embed="rId2" cstate="screen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450" y="2743674"/>
            <a:ext cx="1965550" cy="2668484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ción con marca de ag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4" y="1267385"/>
            <a:ext cx="8431303" cy="165735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647265"/>
            <a:ext cx="5334000" cy="1021556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0" cap="none" baseline="0"/>
            </a:lvl1pPr>
          </a:lstStyle>
          <a:p>
            <a:r>
              <a:rPr lang="es-ES"/>
              <a:t>Haga clic para modificar el estilo de título del patrón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670464"/>
            <a:ext cx="5334000" cy="737315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1A717-5919-3A4C-A51C-2FD06633B9B3}" type="datetimeFigureOut">
              <a:rPr lang="es-ES" smtClean="0"/>
              <a:pPr/>
              <a:t>02/11/2017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AA8D5-81C9-864C-BD24-E269484101BF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8" name="Imagen 7" descr="niños2.png"/>
          <p:cNvPicPr>
            <a:picLocks noChangeAspect="1"/>
          </p:cNvPicPr>
          <p:nvPr/>
        </p:nvPicPr>
        <p:blipFill>
          <a:blip r:embed="rId2" cstate="screen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450" y="2743674"/>
            <a:ext cx="1965550" cy="2668484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ción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3052353"/>
            <a:ext cx="5538788" cy="871538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0"/>
            </a:lvl1pPr>
          </a:lstStyle>
          <a:p>
            <a:r>
              <a:rPr lang="es-ES"/>
              <a:t>Haga clic para modificar el estilo de título del patrón</a:t>
            </a:r>
            <a:endParaRPr dirty="0"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3" y="333885"/>
            <a:ext cx="5416247" cy="2722626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8" y="474474"/>
            <a:ext cx="5009597" cy="2441448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3923180"/>
            <a:ext cx="5532958" cy="64882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1A717-5919-3A4C-A51C-2FD06633B9B3}" type="datetimeFigureOut">
              <a:rPr lang="es-ES" smtClean="0"/>
              <a:pPr/>
              <a:t>02/11/2017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AA8D5-81C9-864C-BD24-E269484101BF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14" name="Imagen 13" descr="niños2.png"/>
          <p:cNvPicPr>
            <a:picLocks noChangeAspect="1"/>
          </p:cNvPicPr>
          <p:nvPr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450" y="284794"/>
            <a:ext cx="1965550" cy="26684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14401" y="377428"/>
            <a:ext cx="7313613" cy="65127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768449" y="1301353"/>
            <a:ext cx="6459564" cy="304204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dirty="0"/>
          </a:p>
        </p:txBody>
      </p:sp>
      <p:pic>
        <p:nvPicPr>
          <p:cNvPr id="10" name="Imagen 9" descr="catequista2.png"/>
          <p:cNvPicPr>
            <a:picLocks noChangeAspect="1"/>
          </p:cNvPicPr>
          <p:nvPr userDrawn="1"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148" y="1710290"/>
            <a:ext cx="2528837" cy="35766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8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7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6.jpeg"/><Relationship Id="rId28" Type="http://schemas.openxmlformats.org/officeDocument/2006/relationships/image" Target="../media/image10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Relationship Id="rId27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Captura de pantalla 2015-11-09 a las 10.22.43.pn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1" y="377428"/>
            <a:ext cx="7313613" cy="651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_tradnl" dirty="0"/>
              <a:t>Clic para editar título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1301353"/>
            <a:ext cx="7313613" cy="3042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4735846"/>
            <a:ext cx="1295400" cy="1988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6931A717-5919-3A4C-A51C-2FD06633B9B3}" type="datetimeFigureOut">
              <a:rPr lang="es-ES" smtClean="0"/>
              <a:pPr/>
              <a:t>02/11/2017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8" y="4729348"/>
            <a:ext cx="3717967" cy="1944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4107073"/>
            <a:ext cx="1483056" cy="6388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A11AA8D5-81C9-864C-BD24-E269484101B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9" r:id="rId3"/>
    <p:sldLayoutId id="2147483680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82" r:id="rId2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Lithos Pro Regular"/>
          <a:ea typeface="+mj-ea"/>
          <a:cs typeface="Lithos Pro Regular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6"/>
        </a:buBlip>
        <a:defRPr sz="2400" kern="1200">
          <a:solidFill>
            <a:schemeClr val="tx1"/>
          </a:solidFill>
          <a:latin typeface="Candara"/>
          <a:ea typeface="+mn-ea"/>
          <a:cs typeface="Candara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7"/>
        </a:buBlip>
        <a:defRPr sz="2200" kern="1200">
          <a:solidFill>
            <a:schemeClr val="tx1"/>
          </a:solidFill>
          <a:latin typeface="Candara"/>
          <a:ea typeface="+mn-ea"/>
          <a:cs typeface="Candara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8"/>
        </a:buBlip>
        <a:defRPr sz="2000" kern="1200">
          <a:solidFill>
            <a:schemeClr val="tx1"/>
          </a:solidFill>
          <a:latin typeface="Candara"/>
          <a:ea typeface="+mn-ea"/>
          <a:cs typeface="Candara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8"/>
        </a:buBlip>
        <a:defRPr sz="1800" kern="1200">
          <a:solidFill>
            <a:schemeClr val="tx1"/>
          </a:solidFill>
          <a:latin typeface="Candara"/>
          <a:ea typeface="+mn-ea"/>
          <a:cs typeface="Candara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8"/>
        </a:buBlip>
        <a:defRPr sz="1800" kern="1200">
          <a:solidFill>
            <a:schemeClr val="tx1"/>
          </a:solidFill>
          <a:latin typeface="Candara"/>
          <a:ea typeface="+mn-ea"/>
          <a:cs typeface="Candara"/>
        </a:defRPr>
      </a:lvl5pPr>
      <a:lvl6pPr marL="2290763" indent="-344488" algn="l" defTabSz="914400" rtl="0" eaLnBrk="1" latinLnBrk="0" hangingPunct="1">
        <a:spcBef>
          <a:spcPct val="20000"/>
        </a:spcBef>
        <a:buSzPct val="90000"/>
        <a:buFontTx/>
        <a:buBlip>
          <a:blip r:embed="rId26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Tx/>
        <a:buBlip>
          <a:blip r:embed="rId28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SzPct val="90000"/>
        <a:buFontTx/>
        <a:buBlip>
          <a:blip r:embed="rId26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Tx/>
        <a:buBlip>
          <a:blip r:embed="rId27"/>
        </a:buBlip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3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hyperlink" Target="mailto:bcarreno@iglesiadesantiago.cl" TargetMode="External"/><Relationship Id="rId4" Type="http://schemas.openxmlformats.org/officeDocument/2006/relationships/hyperlink" Target="http://www.catequistas.cl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26" y="1312323"/>
            <a:ext cx="7443431" cy="3831177"/>
          </a:xfrm>
          <a:prstGeom prst="rect">
            <a:avLst/>
          </a:prstGeom>
        </p:spPr>
      </p:pic>
      <p:sp>
        <p:nvSpPr>
          <p:cNvPr id="10" name="1 Título"/>
          <p:cNvSpPr txBox="1">
            <a:spLocks/>
          </p:cNvSpPr>
          <p:nvPr/>
        </p:nvSpPr>
        <p:spPr>
          <a:xfrm>
            <a:off x="-252536" y="-20538"/>
            <a:ext cx="9145016" cy="11255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Lithos Pro Regular"/>
                <a:ea typeface="+mj-ea"/>
                <a:cs typeface="Lithos Pro Regular"/>
              </a:defRPr>
            </a:lvl1pPr>
          </a:lstStyle>
          <a:p>
            <a:pPr algn="r"/>
            <a:r>
              <a:rPr lang="es-CL" sz="360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El Señor Sale  a nuestro encuentro</a:t>
            </a:r>
            <a:endParaRPr lang="es-CL" sz="360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2 Subtítulo"/>
          <p:cNvSpPr txBox="1">
            <a:spLocks/>
          </p:cNvSpPr>
          <p:nvPr/>
        </p:nvSpPr>
        <p:spPr>
          <a:xfrm>
            <a:off x="1828375" y="872040"/>
            <a:ext cx="7067128" cy="880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63550" indent="-463550" algn="l" defTabSz="914400" rtl="0" eaLnBrk="1" latinLnBrk="0" hangingPunct="1">
              <a:spcBef>
                <a:spcPts val="2000"/>
              </a:spcBef>
              <a:buSzPct val="90000"/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2pPr>
            <a:lvl3pPr marL="1255713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3pPr>
            <a:lvl4pPr marL="1597025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4pPr>
            <a:lvl5pPr marL="1938338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9076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5"/>
              </a:buBlip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9076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9076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Catequesis Familiar de Iniciación a la Vida Eucarística. </a:t>
            </a:r>
            <a:endParaRPr lang="es-CL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2" name="Imagen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09" y="278539"/>
            <a:ext cx="1130634" cy="146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875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3105561"/>
              </p:ext>
            </p:extLst>
          </p:nvPr>
        </p:nvGraphicFramePr>
        <p:xfrm>
          <a:off x="575557" y="915566"/>
          <a:ext cx="8280920" cy="402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1 Título"/>
          <p:cNvSpPr txBox="1">
            <a:spLocks/>
          </p:cNvSpPr>
          <p:nvPr/>
        </p:nvSpPr>
        <p:spPr>
          <a:xfrm>
            <a:off x="231125" y="267494"/>
            <a:ext cx="8229600" cy="526175"/>
          </a:xfrm>
          <a:prstGeom prst="round2DiagRect">
            <a:avLst>
              <a:gd name="adj1" fmla="val 50000"/>
              <a:gd name="adj2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b="1" dirty="0" smtClean="0"/>
              <a:t>Organización del Itinerario</a:t>
            </a:r>
            <a:endParaRPr lang="es-CL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073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83568" y="1851670"/>
            <a:ext cx="7704856" cy="23042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2 Marcador de contenido"/>
          <p:cNvSpPr>
            <a:spLocks noGrp="1"/>
          </p:cNvSpPr>
          <p:nvPr>
            <p:ph idx="1"/>
          </p:nvPr>
        </p:nvSpPr>
        <p:spPr>
          <a:xfrm>
            <a:off x="4318969" y="1059582"/>
            <a:ext cx="3701427" cy="3538084"/>
          </a:xfr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lvl="0" algn="just" defTabSz="457200">
              <a:spcBef>
                <a:spcPts val="0"/>
              </a:spcBef>
              <a:buSzTx/>
            </a:pPr>
            <a:endParaRPr lang="es-CL" sz="2400" dirty="0" smtClean="0">
              <a:solidFill>
                <a:prstClr val="black"/>
              </a:solidFill>
              <a:latin typeface="+mn-lt"/>
            </a:endParaRPr>
          </a:p>
          <a:p>
            <a:pPr lvl="0" algn="just" defTabSz="457200">
              <a:spcBef>
                <a:spcPts val="0"/>
              </a:spcBef>
              <a:buSzTx/>
            </a:pPr>
            <a:endParaRPr lang="es-CL" sz="2400" b="1" dirty="0" smtClean="0">
              <a:solidFill>
                <a:prstClr val="black"/>
              </a:solidFill>
              <a:latin typeface="+mn-lt"/>
            </a:endParaRPr>
          </a:p>
          <a:p>
            <a:pPr lvl="0" defTabSz="457200">
              <a:spcBef>
                <a:spcPts val="0"/>
              </a:spcBef>
              <a:buSzTx/>
            </a:pPr>
            <a:r>
              <a:rPr lang="es-CL" sz="2400" b="1" dirty="0" smtClean="0">
                <a:solidFill>
                  <a:prstClr val="black"/>
                </a:solidFill>
                <a:latin typeface="+mn-lt"/>
              </a:rPr>
              <a:t>Reconociendo </a:t>
            </a:r>
            <a:r>
              <a:rPr lang="es-CL" sz="2400" b="1" dirty="0">
                <a:solidFill>
                  <a:prstClr val="black"/>
                </a:solidFill>
                <a:latin typeface="+mn-lt"/>
              </a:rPr>
              <a:t>nuestras primeras búsquedas, descubrimos en Jesucristo la respuesta a nuestras interrogantes. </a:t>
            </a:r>
            <a:endParaRPr lang="es-CL" sz="2400" b="1" dirty="0" smtClean="0">
              <a:solidFill>
                <a:prstClr val="black"/>
              </a:solidFill>
              <a:latin typeface="+mn-lt"/>
            </a:endParaRPr>
          </a:p>
          <a:p>
            <a:pPr lvl="0" defTabSz="457200">
              <a:spcBef>
                <a:spcPts val="0"/>
              </a:spcBef>
              <a:buSzTx/>
            </a:pPr>
            <a:r>
              <a:rPr lang="es-CL" sz="2400" b="1" dirty="0" smtClean="0">
                <a:solidFill>
                  <a:prstClr val="black"/>
                </a:solidFill>
                <a:latin typeface="+mn-lt"/>
              </a:rPr>
              <a:t>Nos </a:t>
            </a:r>
            <a:r>
              <a:rPr lang="es-CL" sz="2400" b="1" dirty="0">
                <a:solidFill>
                  <a:prstClr val="black"/>
                </a:solidFill>
                <a:latin typeface="+mn-lt"/>
              </a:rPr>
              <a:t>encontramos con Jesús, lo conocemos y establecemos un lazo de amistad con Él y con su Iglesia</a:t>
            </a:r>
            <a:r>
              <a:rPr lang="es-CL" sz="2400" dirty="0" smtClean="0">
                <a:solidFill>
                  <a:prstClr val="black"/>
                </a:solidFill>
                <a:latin typeface="+mn-lt"/>
              </a:rPr>
              <a:t>.</a:t>
            </a:r>
          </a:p>
          <a:p>
            <a:pPr lvl="0" algn="just" defTabSz="457200">
              <a:spcBef>
                <a:spcPts val="0"/>
              </a:spcBef>
              <a:buSzTx/>
            </a:pPr>
            <a:endParaRPr lang="es-CL" sz="24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83568" y="627534"/>
            <a:ext cx="7704856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CL" sz="32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Propósito del Primer año:</a:t>
            </a:r>
          </a:p>
        </p:txBody>
      </p:sp>
      <p:pic>
        <p:nvPicPr>
          <p:cNvPr id="14" name="3 Marcador de contenido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25" b="95685" l="4451" r="95455">
                        <a14:foregroundMark x1="32386" y1="56845" x2="28788" y2="74107"/>
                        <a14:foregroundMark x1="28409" y1="75298" x2="28977" y2="83185"/>
                        <a14:foregroundMark x1="12311" y1="85714" x2="13920" y2="84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23678"/>
            <a:ext cx="3672408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24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s-CL" sz="4000" b="1" dirty="0">
                <a:latin typeface="+mj-lt"/>
              </a:rPr>
              <a:t>Las etapas del primer año</a:t>
            </a:r>
          </a:p>
        </p:txBody>
      </p:sp>
      <p:sp>
        <p:nvSpPr>
          <p:cNvPr id="4" name="3 Pentágono"/>
          <p:cNvSpPr/>
          <p:nvPr/>
        </p:nvSpPr>
        <p:spPr>
          <a:xfrm>
            <a:off x="251520" y="1828440"/>
            <a:ext cx="2880320" cy="1620180"/>
          </a:xfrm>
          <a:prstGeom prst="homePlate">
            <a:avLst>
              <a:gd name="adj" fmla="val 14042"/>
            </a:avLst>
          </a:prstGeom>
          <a:gradFill flip="none" rotWithShape="1">
            <a:gsLst>
              <a:gs pos="0">
                <a:srgbClr val="CC9900">
                  <a:shade val="30000"/>
                  <a:satMod val="115000"/>
                </a:srgbClr>
              </a:gs>
              <a:gs pos="50000">
                <a:srgbClr val="CC9900">
                  <a:shade val="67500"/>
                  <a:satMod val="115000"/>
                </a:srgbClr>
              </a:gs>
              <a:gs pos="100000">
                <a:srgbClr val="CC990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800" b="1" dirty="0">
              <a:latin typeface="Arial Narrow" pitchFamily="34" charset="0"/>
            </a:endParaRPr>
          </a:p>
        </p:txBody>
      </p:sp>
      <p:sp>
        <p:nvSpPr>
          <p:cNvPr id="5" name="4 Cheurón"/>
          <p:cNvSpPr/>
          <p:nvPr/>
        </p:nvSpPr>
        <p:spPr>
          <a:xfrm>
            <a:off x="3131840" y="1828440"/>
            <a:ext cx="2880320" cy="1620180"/>
          </a:xfrm>
          <a:prstGeom prst="chevron">
            <a:avLst>
              <a:gd name="adj" fmla="val 11520"/>
            </a:avLst>
          </a:pr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800" b="1" dirty="0">
              <a:latin typeface="Arial Narrow" pitchFamily="34" charset="0"/>
            </a:endParaRPr>
          </a:p>
        </p:txBody>
      </p:sp>
      <p:sp>
        <p:nvSpPr>
          <p:cNvPr id="6" name="5 Cheurón"/>
          <p:cNvSpPr/>
          <p:nvPr/>
        </p:nvSpPr>
        <p:spPr>
          <a:xfrm>
            <a:off x="6012160" y="1828440"/>
            <a:ext cx="2880320" cy="1620180"/>
          </a:xfrm>
          <a:prstGeom prst="chevron">
            <a:avLst>
              <a:gd name="adj" fmla="val 11520"/>
            </a:avLst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800" b="1" dirty="0">
              <a:latin typeface="Arial Narrow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275856" y="2369370"/>
            <a:ext cx="2736304" cy="4308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2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PRECATECUMENADO</a:t>
            </a:r>
            <a:endParaRPr lang="es-ES" sz="2200" b="1" cap="none" spc="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084168" y="2368500"/>
            <a:ext cx="2736304" cy="4308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2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CATECUMENADO</a:t>
            </a:r>
            <a:endParaRPr lang="es-ES" sz="2200" b="1" cap="none" spc="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95536" y="3664644"/>
            <a:ext cx="244827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s-CL" b="1" dirty="0">
                <a:solidFill>
                  <a:srgbClr val="CC9900"/>
                </a:solidFill>
                <a:latin typeface="Calibri" pitchFamily="34" charset="0"/>
              </a:rPr>
              <a:t>EL PRIMER ANUNCIO A LA </a:t>
            </a:r>
            <a:r>
              <a:rPr lang="es-CL" b="1" dirty="0" smtClean="0">
                <a:solidFill>
                  <a:srgbClr val="CC9900"/>
                </a:solidFill>
                <a:latin typeface="Calibri" pitchFamily="34" charset="0"/>
              </a:rPr>
              <a:t>FAMILIA</a:t>
            </a:r>
            <a:endParaRPr lang="es-CL" b="1" dirty="0">
              <a:solidFill>
                <a:srgbClr val="CC9900"/>
              </a:solidFill>
              <a:latin typeface="Calibri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179512" y="2369370"/>
            <a:ext cx="2736304" cy="4308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2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PRIMER ANUNCIO</a:t>
            </a:r>
            <a:endParaRPr lang="es-ES" sz="2200" b="1" cap="none" spc="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203848" y="3664644"/>
            <a:ext cx="2592288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L" b="1" dirty="0">
                <a:solidFill>
                  <a:srgbClr val="FF6600"/>
                </a:solidFill>
                <a:latin typeface="Calibri" pitchFamily="34" charset="0"/>
              </a:rPr>
              <a:t>JESUCRISTO VIENE AL ENCUENTRO DE LA </a:t>
            </a:r>
            <a:r>
              <a:rPr lang="es-CL" b="1" dirty="0" smtClean="0">
                <a:solidFill>
                  <a:srgbClr val="FF6600"/>
                </a:solidFill>
                <a:latin typeface="Calibri" pitchFamily="34" charset="0"/>
              </a:rPr>
              <a:t>FAMILIA</a:t>
            </a:r>
            <a:endParaRPr lang="es-CL" b="1" dirty="0">
              <a:solidFill>
                <a:srgbClr val="FF6600"/>
              </a:solidFill>
              <a:latin typeface="Calibri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6076116" y="3669810"/>
            <a:ext cx="2736304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CL" b="1" dirty="0">
                <a:solidFill>
                  <a:srgbClr val="008000"/>
                </a:solidFill>
                <a:latin typeface="Calibri" pitchFamily="34" charset="0"/>
              </a:rPr>
              <a:t>FAMILIA EN EL SEGUIMIENTO DE </a:t>
            </a:r>
            <a:r>
              <a:rPr lang="es-CL" b="1" dirty="0" smtClean="0">
                <a:solidFill>
                  <a:srgbClr val="008000"/>
                </a:solidFill>
                <a:latin typeface="Calibri" pitchFamily="34" charset="0"/>
              </a:rPr>
              <a:t>CRISTO</a:t>
            </a:r>
            <a:endParaRPr lang="es-CL" b="1" dirty="0">
              <a:solidFill>
                <a:srgbClr val="008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533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83568" y="1851670"/>
            <a:ext cx="7704856" cy="2304256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2 Marcador de contenido"/>
          <p:cNvSpPr>
            <a:spLocks noGrp="1"/>
          </p:cNvSpPr>
          <p:nvPr>
            <p:ph idx="1"/>
          </p:nvPr>
        </p:nvSpPr>
        <p:spPr>
          <a:xfrm>
            <a:off x="4318969" y="1059582"/>
            <a:ext cx="3701427" cy="3538084"/>
          </a:xfr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lvl="0" algn="just" defTabSz="457200">
              <a:spcBef>
                <a:spcPts val="0"/>
              </a:spcBef>
              <a:buSzTx/>
            </a:pPr>
            <a:endParaRPr lang="es-CL" sz="2400" dirty="0" smtClean="0">
              <a:solidFill>
                <a:prstClr val="black"/>
              </a:solidFill>
              <a:latin typeface="+mn-lt"/>
            </a:endParaRPr>
          </a:p>
          <a:p>
            <a:pPr lvl="0" algn="just" defTabSz="457200">
              <a:spcBef>
                <a:spcPts val="0"/>
              </a:spcBef>
              <a:buSzTx/>
            </a:pPr>
            <a:endParaRPr lang="es-CL" sz="2400" b="1" dirty="0" smtClean="0">
              <a:solidFill>
                <a:prstClr val="black"/>
              </a:solidFill>
              <a:latin typeface="+mn-lt"/>
            </a:endParaRPr>
          </a:p>
          <a:p>
            <a:r>
              <a:rPr lang="es-CL" sz="2400" b="1" dirty="0">
                <a:solidFill>
                  <a:schemeClr val="tx1"/>
                </a:solidFill>
                <a:latin typeface="+mj-lt"/>
              </a:rPr>
              <a:t>En la celebración de la Eucaristía vivimos la experiencia de comunión con Jesucristo en la Iglesia por medio de su Espíritu , haciéndonos partícipes de su vida y misión en el mundo.</a:t>
            </a:r>
            <a:r>
              <a:rPr lang="es-ES_tradnl" sz="2400" b="1" dirty="0">
                <a:solidFill>
                  <a:schemeClr val="tx1"/>
                </a:solidFill>
                <a:latin typeface="+mj-lt"/>
              </a:rPr>
              <a:t> </a:t>
            </a:r>
            <a:endParaRPr lang="es-CL" sz="2400" b="1" dirty="0">
              <a:solidFill>
                <a:schemeClr val="tx1"/>
              </a:solidFill>
              <a:latin typeface="+mj-lt"/>
            </a:endParaRPr>
          </a:p>
          <a:p>
            <a:pPr lvl="0" algn="just" defTabSz="457200">
              <a:spcBef>
                <a:spcPts val="0"/>
              </a:spcBef>
              <a:buSzTx/>
            </a:pPr>
            <a:endParaRPr lang="es-CL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83568" y="627534"/>
            <a:ext cx="7704856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CL" sz="32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Propósito del </a:t>
            </a:r>
            <a:r>
              <a:rPr lang="es-CL" sz="32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Segundo </a:t>
            </a:r>
            <a:r>
              <a:rPr lang="es-CL" sz="32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año:</a:t>
            </a: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06" y="1563638"/>
            <a:ext cx="3120911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688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23 Rectángulo redondeado"/>
          <p:cNvSpPr/>
          <p:nvPr/>
        </p:nvSpPr>
        <p:spPr>
          <a:xfrm>
            <a:off x="3420000" y="2549391"/>
            <a:ext cx="2304000" cy="2284512"/>
          </a:xfrm>
          <a:prstGeom prst="roundRect">
            <a:avLst>
              <a:gd name="adj" fmla="val 6773"/>
            </a:avLst>
          </a:prstGeom>
          <a:ln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24 Rectángulo redondeado"/>
          <p:cNvSpPr/>
          <p:nvPr/>
        </p:nvSpPr>
        <p:spPr>
          <a:xfrm>
            <a:off x="6300448" y="2534396"/>
            <a:ext cx="2304000" cy="2284512"/>
          </a:xfrm>
          <a:prstGeom prst="roundRect">
            <a:avLst>
              <a:gd name="adj" fmla="val 6773"/>
            </a:avLst>
          </a:prstGeom>
          <a:ln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2 Rectángulo redondeado"/>
          <p:cNvSpPr/>
          <p:nvPr/>
        </p:nvSpPr>
        <p:spPr>
          <a:xfrm>
            <a:off x="539680" y="2499742"/>
            <a:ext cx="2304000" cy="2284512"/>
          </a:xfrm>
          <a:prstGeom prst="roundRect">
            <a:avLst>
              <a:gd name="adj" fmla="val 6773"/>
            </a:avLst>
          </a:prstGeom>
          <a:solidFill>
            <a:schemeClr val="bg1"/>
          </a:solidFill>
          <a:ln>
            <a:solidFill>
              <a:srgbClr val="008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3491880" y="2599040"/>
            <a:ext cx="2196000" cy="218521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endParaRPr lang="es-CL" b="1" dirty="0" smtClean="0">
              <a:solidFill>
                <a:srgbClr val="0070C0"/>
              </a:solidFill>
              <a:latin typeface="+mj-lt"/>
              <a:cs typeface="Arial"/>
            </a:endParaRPr>
          </a:p>
          <a:p>
            <a:pPr algn="ctr"/>
            <a:r>
              <a:rPr lang="es-CL" b="1" dirty="0" smtClean="0">
                <a:solidFill>
                  <a:srgbClr val="0070C0"/>
                </a:solidFill>
                <a:latin typeface="+mj-lt"/>
                <a:cs typeface="Arial"/>
              </a:rPr>
              <a:t>CUARTA </a:t>
            </a:r>
          </a:p>
          <a:p>
            <a:pPr algn="ctr"/>
            <a:r>
              <a:rPr lang="es-CL" b="1" dirty="0" smtClean="0">
                <a:solidFill>
                  <a:srgbClr val="0070C0"/>
                </a:solidFill>
                <a:latin typeface="+mj-lt"/>
                <a:cs typeface="Arial"/>
              </a:rPr>
              <a:t>ETAPA</a:t>
            </a:r>
            <a:endParaRPr lang="es-CL" dirty="0">
              <a:solidFill>
                <a:srgbClr val="0070C0"/>
              </a:solidFill>
              <a:latin typeface="+mj-lt"/>
              <a:cs typeface="Arial"/>
            </a:endParaRPr>
          </a:p>
          <a:p>
            <a:pPr algn="ctr"/>
            <a:endParaRPr lang="es-CL" dirty="0" smtClean="0">
              <a:solidFill>
                <a:srgbClr val="0070C0"/>
              </a:solidFill>
              <a:latin typeface="+mj-lt"/>
              <a:cs typeface="Arial"/>
            </a:endParaRPr>
          </a:p>
          <a:p>
            <a:pPr algn="ctr"/>
            <a:r>
              <a:rPr lang="es-CL" dirty="0" smtClean="0">
                <a:solidFill>
                  <a:srgbClr val="0070C0"/>
                </a:solidFill>
                <a:latin typeface="+mj-lt"/>
                <a:cs typeface="Arial"/>
              </a:rPr>
              <a:t>“Familias Eucarísticas”</a:t>
            </a:r>
          </a:p>
          <a:p>
            <a:pPr algn="ctr"/>
            <a:endParaRPr lang="es-CL" sz="1400" dirty="0">
              <a:solidFill>
                <a:srgbClr val="0070C0"/>
              </a:solidFill>
              <a:latin typeface="+mj-lt"/>
              <a:cs typeface="Arial"/>
            </a:endParaRPr>
          </a:p>
          <a:p>
            <a:pPr algn="ctr"/>
            <a:endParaRPr lang="es-CL" sz="1400" dirty="0">
              <a:solidFill>
                <a:srgbClr val="0070C0"/>
              </a:solidFill>
              <a:latin typeface="+mj-lt"/>
              <a:cs typeface="Arial"/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6300448" y="2599040"/>
            <a:ext cx="2196000" cy="224676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endParaRPr lang="es-CL" b="1" dirty="0" smtClean="0">
              <a:solidFill>
                <a:srgbClr val="FF0000"/>
              </a:solidFill>
              <a:latin typeface="+mj-lt"/>
              <a:cs typeface="Arial"/>
            </a:endParaRPr>
          </a:p>
          <a:p>
            <a:pPr algn="ctr"/>
            <a:r>
              <a:rPr lang="es-CL" b="1" dirty="0" smtClean="0">
                <a:solidFill>
                  <a:srgbClr val="FF0000"/>
                </a:solidFill>
                <a:latin typeface="+mj-lt"/>
                <a:cs typeface="Arial"/>
              </a:rPr>
              <a:t>QUINTA </a:t>
            </a:r>
          </a:p>
          <a:p>
            <a:pPr algn="ctr"/>
            <a:r>
              <a:rPr lang="es-CL" b="1" dirty="0" smtClean="0">
                <a:solidFill>
                  <a:srgbClr val="FF0000"/>
                </a:solidFill>
                <a:latin typeface="+mj-lt"/>
                <a:cs typeface="Arial"/>
              </a:rPr>
              <a:t>ETAPA</a:t>
            </a:r>
            <a:endParaRPr lang="es-CL" dirty="0">
              <a:solidFill>
                <a:srgbClr val="FF0000"/>
              </a:solidFill>
              <a:latin typeface="+mj-lt"/>
              <a:cs typeface="Arial"/>
            </a:endParaRPr>
          </a:p>
          <a:p>
            <a:pPr algn="ctr"/>
            <a:endParaRPr lang="es-CL" dirty="0" smtClean="0">
              <a:solidFill>
                <a:srgbClr val="FF0000"/>
              </a:solidFill>
              <a:latin typeface="+mj-lt"/>
              <a:cs typeface="Arial"/>
            </a:endParaRPr>
          </a:p>
          <a:p>
            <a:pPr algn="ctr"/>
            <a:r>
              <a:rPr lang="es-CL" dirty="0" smtClean="0">
                <a:solidFill>
                  <a:srgbClr val="FF0000"/>
                </a:solidFill>
                <a:latin typeface="+mj-lt"/>
                <a:cs typeface="Arial"/>
              </a:rPr>
              <a:t>“Familias enviadas por Cristo en misión”</a:t>
            </a:r>
          </a:p>
          <a:p>
            <a:pPr algn="ctr"/>
            <a:endParaRPr lang="es-CL" sz="1400" dirty="0" smtClean="0">
              <a:solidFill>
                <a:srgbClr val="FF0000"/>
              </a:solidFill>
              <a:latin typeface="+mj-lt"/>
              <a:cs typeface="Arial"/>
            </a:endParaRPr>
          </a:p>
          <a:p>
            <a:pPr algn="ctr"/>
            <a:endParaRPr lang="es-CL" sz="1400" dirty="0" smtClean="0">
              <a:solidFill>
                <a:srgbClr val="FF0000"/>
              </a:solidFill>
              <a:latin typeface="+mj-lt"/>
              <a:cs typeface="Arial"/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575800" y="2599040"/>
            <a:ext cx="2196000" cy="200054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/>
            <a:endParaRPr lang="es-CL" b="1" dirty="0" smtClean="0">
              <a:solidFill>
                <a:srgbClr val="008000"/>
              </a:solidFill>
              <a:latin typeface="+mj-lt"/>
              <a:cs typeface="Arial"/>
            </a:endParaRPr>
          </a:p>
          <a:p>
            <a:pPr algn="ctr"/>
            <a:r>
              <a:rPr lang="es-CL" b="1" dirty="0" smtClean="0">
                <a:solidFill>
                  <a:srgbClr val="008000"/>
                </a:solidFill>
                <a:latin typeface="+mj-lt"/>
                <a:cs typeface="Arial"/>
              </a:rPr>
              <a:t>TERCERA ETAPA </a:t>
            </a:r>
            <a:r>
              <a:rPr lang="es-CL" sz="1600" b="1" dirty="0" smtClean="0">
                <a:solidFill>
                  <a:srgbClr val="008000"/>
                </a:solidFill>
                <a:latin typeface="+mj-lt"/>
                <a:cs typeface="Arial"/>
              </a:rPr>
              <a:t>(Continuación)</a:t>
            </a:r>
            <a:endParaRPr lang="es-CL" sz="1600" dirty="0">
              <a:solidFill>
                <a:srgbClr val="008000"/>
              </a:solidFill>
              <a:latin typeface="+mj-lt"/>
              <a:cs typeface="Arial"/>
            </a:endParaRPr>
          </a:p>
          <a:p>
            <a:pPr algn="ctr"/>
            <a:endParaRPr lang="es-CL" dirty="0">
              <a:solidFill>
                <a:srgbClr val="008000"/>
              </a:solidFill>
              <a:latin typeface="+mj-lt"/>
              <a:cs typeface="Arial"/>
            </a:endParaRPr>
          </a:p>
          <a:p>
            <a:pPr algn="ctr"/>
            <a:r>
              <a:rPr lang="es-CL" dirty="0" smtClean="0">
                <a:solidFill>
                  <a:srgbClr val="008000"/>
                </a:solidFill>
                <a:latin typeface="+mj-lt"/>
                <a:cs typeface="Arial"/>
              </a:rPr>
              <a:t>“Familia en el seguimiento de Cristo</a:t>
            </a:r>
            <a:r>
              <a:rPr lang="es-CL" dirty="0" smtClean="0">
                <a:solidFill>
                  <a:srgbClr val="008000"/>
                </a:solidFill>
                <a:latin typeface="+mj-lt"/>
                <a:cs typeface="Arial"/>
              </a:rPr>
              <a:t>”.</a:t>
            </a:r>
            <a:endParaRPr lang="es-CL" dirty="0" smtClean="0">
              <a:solidFill>
                <a:srgbClr val="008000"/>
              </a:solidFill>
              <a:latin typeface="+mj-lt"/>
              <a:cs typeface="Arial"/>
            </a:endParaRPr>
          </a:p>
        </p:txBody>
      </p:sp>
      <p:sp>
        <p:nvSpPr>
          <p:cNvPr id="21" name="20 Pentágono"/>
          <p:cNvSpPr/>
          <p:nvPr/>
        </p:nvSpPr>
        <p:spPr>
          <a:xfrm>
            <a:off x="251520" y="1660035"/>
            <a:ext cx="2880320" cy="1031342"/>
          </a:xfrm>
          <a:prstGeom prst="homePlate">
            <a:avLst>
              <a:gd name="adj" fmla="val 14042"/>
            </a:avLst>
          </a:prstGeom>
          <a:gradFill flip="none" rotWithShape="1">
            <a:gsLst>
              <a:gs pos="0">
                <a:srgbClr val="008000">
                  <a:shade val="30000"/>
                  <a:satMod val="115000"/>
                </a:srgbClr>
              </a:gs>
              <a:gs pos="50000">
                <a:srgbClr val="008000">
                  <a:shade val="67500"/>
                  <a:satMod val="115000"/>
                </a:srgbClr>
              </a:gs>
              <a:gs pos="100000">
                <a:srgbClr val="008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800" b="1" dirty="0">
              <a:latin typeface="Arial Narrow" pitchFamily="34" charset="0"/>
            </a:endParaRPr>
          </a:p>
        </p:txBody>
      </p:sp>
      <p:sp>
        <p:nvSpPr>
          <p:cNvPr id="22" name="21 Cheurón"/>
          <p:cNvSpPr/>
          <p:nvPr/>
        </p:nvSpPr>
        <p:spPr>
          <a:xfrm>
            <a:off x="3131840" y="1660035"/>
            <a:ext cx="2880320" cy="1031342"/>
          </a:xfrm>
          <a:prstGeom prst="chevron">
            <a:avLst>
              <a:gd name="adj" fmla="val 11520"/>
            </a:avLst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800" b="1" dirty="0">
              <a:latin typeface="Arial Narrow" pitchFamily="34" charset="0"/>
            </a:endParaRPr>
          </a:p>
        </p:txBody>
      </p:sp>
      <p:sp>
        <p:nvSpPr>
          <p:cNvPr id="23" name="22 Cheurón"/>
          <p:cNvSpPr/>
          <p:nvPr/>
        </p:nvSpPr>
        <p:spPr>
          <a:xfrm>
            <a:off x="6012160" y="1660035"/>
            <a:ext cx="2880320" cy="1031342"/>
          </a:xfrm>
          <a:prstGeom prst="chevron">
            <a:avLst>
              <a:gd name="adj" fmla="val 11520"/>
            </a:avLst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800" b="1" dirty="0">
              <a:latin typeface="Arial Narrow" pitchFamily="34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s-CL" sz="4000" b="1" dirty="0">
                <a:latin typeface="+mj-lt"/>
              </a:rPr>
              <a:t>Las etapas del primer año</a:t>
            </a:r>
          </a:p>
        </p:txBody>
      </p:sp>
      <p:sp>
        <p:nvSpPr>
          <p:cNvPr id="17" name="Rectángulo 25"/>
          <p:cNvSpPr/>
          <p:nvPr/>
        </p:nvSpPr>
        <p:spPr>
          <a:xfrm>
            <a:off x="3441369" y="1851670"/>
            <a:ext cx="2412000" cy="64807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Purificación</a:t>
            </a:r>
          </a:p>
          <a:p>
            <a:pPr algn="ctr"/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Iluminación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9" name="Rectángulo 26"/>
          <p:cNvSpPr/>
          <p:nvPr/>
        </p:nvSpPr>
        <p:spPr>
          <a:xfrm>
            <a:off x="6192448" y="1851670"/>
            <a:ext cx="2412000" cy="64807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Mistagogia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" name="Rectángulo 24"/>
          <p:cNvSpPr/>
          <p:nvPr/>
        </p:nvSpPr>
        <p:spPr>
          <a:xfrm>
            <a:off x="538756" y="1851670"/>
            <a:ext cx="2412000" cy="64807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Catecumenado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5876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IMG_2418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50" r="20621"/>
          <a:stretch/>
        </p:blipFill>
        <p:spPr>
          <a:xfrm>
            <a:off x="481964" y="1523654"/>
            <a:ext cx="2061518" cy="2552230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Rectángulo 15"/>
          <p:cNvSpPr/>
          <p:nvPr/>
        </p:nvSpPr>
        <p:spPr>
          <a:xfrm>
            <a:off x="323528" y="4141344"/>
            <a:ext cx="2970885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s-ES" b="1" dirty="0">
                <a:latin typeface="Arial" pitchFamily="34" charset="0"/>
                <a:cs typeface="Arial" pitchFamily="34" charset="0"/>
              </a:rPr>
              <a:t>Los padres son los principales educadores de la fe de sus hijos</a:t>
            </a:r>
            <a:endParaRPr lang="es-ES" dirty="0"/>
          </a:p>
        </p:txBody>
      </p:sp>
      <p:sp>
        <p:nvSpPr>
          <p:cNvPr id="23" name="Arco 22"/>
          <p:cNvSpPr/>
          <p:nvPr/>
        </p:nvSpPr>
        <p:spPr>
          <a:xfrm>
            <a:off x="1398195" y="1409125"/>
            <a:ext cx="1488874" cy="2863219"/>
          </a:xfrm>
          <a:prstGeom prst="arc">
            <a:avLst>
              <a:gd name="adj1" fmla="val 16862761"/>
              <a:gd name="adj2" fmla="val 4411309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es-ES"/>
          </a:p>
        </p:txBody>
      </p:sp>
      <p:sp>
        <p:nvSpPr>
          <p:cNvPr id="31" name="Rectángulo redondeado 30"/>
          <p:cNvSpPr/>
          <p:nvPr/>
        </p:nvSpPr>
        <p:spPr>
          <a:xfrm>
            <a:off x="3330413" y="1275606"/>
            <a:ext cx="5544000" cy="836657"/>
          </a:xfrm>
          <a:prstGeom prst="roundRect">
            <a:avLst>
              <a:gd name="adj" fmla="val 35979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93663" lvl="2" defTabSz="466725"/>
            <a:r>
              <a:rPr lang="es-ES" b="1" dirty="0">
                <a:latin typeface="+mj-lt"/>
                <a:cs typeface="Arial" pitchFamily="34" charset="0"/>
              </a:rPr>
              <a:t>Esta propuesta catequística quiere fortalecer al máximo el momento de la transmisión de la fe en el hogar. </a:t>
            </a:r>
            <a:endParaRPr lang="es-ES" b="1" dirty="0">
              <a:latin typeface="+mj-lt"/>
            </a:endParaRPr>
          </a:p>
        </p:txBody>
      </p:sp>
      <p:sp>
        <p:nvSpPr>
          <p:cNvPr id="34" name="Rectángulo redondeado 33"/>
          <p:cNvSpPr/>
          <p:nvPr/>
        </p:nvSpPr>
        <p:spPr>
          <a:xfrm>
            <a:off x="3294413" y="2210825"/>
            <a:ext cx="5580000" cy="1259817"/>
          </a:xfrm>
          <a:prstGeom prst="roundRect">
            <a:avLst>
              <a:gd name="adj" fmla="val 36414"/>
            </a:avLst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92075" lvl="2" defTabSz="566738"/>
            <a:r>
              <a:rPr lang="es-ES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Para lograr este objetivo hemos propuesto una metodología centrada en la experiencia del encuentro de los padres con Cristo y actualizado el momento de la “Catequesis Familiar en el hogar”.</a:t>
            </a:r>
            <a:endParaRPr lang="es-E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Rectángulo redondeado 34"/>
          <p:cNvSpPr/>
          <p:nvPr/>
        </p:nvSpPr>
        <p:spPr>
          <a:xfrm>
            <a:off x="3294413" y="3602510"/>
            <a:ext cx="5580000" cy="1345504"/>
          </a:xfrm>
          <a:prstGeom prst="roundRect">
            <a:avLst>
              <a:gd name="adj" fmla="val 37501"/>
            </a:avLst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174625" algn="just"/>
            <a:r>
              <a:rPr lang="es-ES" b="1" dirty="0">
                <a:latin typeface="+mj-lt"/>
                <a:cs typeface="Arial" pitchFamily="34" charset="0"/>
              </a:rPr>
              <a:t>Este momento se encuentra expresamente sugerido en los textos, entregando, tanto a los padres como a los niños, las herramientas que permitan la transmisión de la fe.</a:t>
            </a: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485342" y="267494"/>
            <a:ext cx="8263122" cy="766021"/>
          </a:xfrm>
          <a:prstGeom prst="round2Diag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2438" algn="l"/>
            <a:r>
              <a:rPr lang="es-ES" sz="2400" b="1" dirty="0">
                <a:latin typeface="+mj-lt"/>
                <a:ea typeface="ＭＳ Ｐゴシック" charset="0"/>
                <a:cs typeface="Arial" pitchFamily="34" charset="0"/>
              </a:rPr>
              <a:t>Considera el rol fundamental de los  padres en la </a:t>
            </a:r>
            <a:endParaRPr lang="es-ES" sz="2400" b="1" dirty="0" smtClean="0">
              <a:latin typeface="+mj-lt"/>
              <a:ea typeface="ＭＳ Ｐゴシック" charset="0"/>
              <a:cs typeface="Arial" pitchFamily="34" charset="0"/>
            </a:endParaRPr>
          </a:p>
          <a:p>
            <a:pPr marL="452438" algn="l"/>
            <a:r>
              <a:rPr lang="es-ES" sz="2400" b="1" dirty="0">
                <a:latin typeface="+mj-lt"/>
                <a:ea typeface="ＭＳ Ｐゴシック" charset="0"/>
                <a:cs typeface="Arial" pitchFamily="34" charset="0"/>
              </a:rPr>
              <a:t>	</a:t>
            </a:r>
            <a:r>
              <a:rPr lang="es-ES" sz="2400" b="1" dirty="0" smtClean="0">
                <a:latin typeface="+mj-lt"/>
                <a:ea typeface="ＭＳ Ｐゴシック" charset="0"/>
                <a:cs typeface="Arial" pitchFamily="34" charset="0"/>
              </a:rPr>
              <a:t>			educación </a:t>
            </a:r>
            <a:r>
              <a:rPr lang="es-ES" sz="2400" b="1" dirty="0">
                <a:latin typeface="+mj-lt"/>
                <a:ea typeface="ＭＳ Ｐゴシック" charset="0"/>
                <a:cs typeface="Arial" pitchFamily="34" charset="0"/>
              </a:rPr>
              <a:t>religiosa de sus hijos.</a:t>
            </a:r>
            <a:endParaRPr lang="es-ES" sz="2400" b="1" dirty="0">
              <a:latin typeface="+mj-lt"/>
              <a:ea typeface="ＭＳ Ｐゴシック" charset="0"/>
              <a:cs typeface="Arial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72228" y="222726"/>
            <a:ext cx="878664" cy="908864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sz="3600" b="1" dirty="0" smtClean="0"/>
              <a:t>5</a:t>
            </a:r>
            <a:endParaRPr lang="es-CL" sz="3600" b="1" dirty="0"/>
          </a:p>
        </p:txBody>
      </p:sp>
    </p:spTree>
    <p:extLst>
      <p:ext uri="{BB962C8B-B14F-4D97-AF65-F5344CB8AC3E}">
        <p14:creationId xmlns:p14="http://schemas.microsoft.com/office/powerpoint/2010/main" val="3316719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contenido 7"/>
          <p:cNvSpPr>
            <a:spLocks noGrp="1"/>
          </p:cNvSpPr>
          <p:nvPr>
            <p:ph idx="1"/>
          </p:nvPr>
        </p:nvSpPr>
        <p:spPr>
          <a:xfrm>
            <a:off x="2411760" y="771550"/>
            <a:ext cx="6099524" cy="417646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endParaRPr lang="es-CL" sz="1600" dirty="0" smtClean="0"/>
          </a:p>
          <a:p>
            <a:pPr marL="266700" indent="-266700" algn="just">
              <a:spcBef>
                <a:spcPts val="0"/>
              </a:spcBef>
              <a:tabLst>
                <a:tab pos="174625" algn="l"/>
              </a:tabLst>
            </a:pPr>
            <a:r>
              <a:rPr lang="es-CL" sz="1600" dirty="0" smtClean="0"/>
              <a:t>“</a:t>
            </a:r>
            <a:r>
              <a:rPr lang="es-CL" sz="1600" dirty="0"/>
              <a:t>En la catequesis tiene un rol fundamental el primer anuncio o ‘</a:t>
            </a:r>
            <a:r>
              <a:rPr lang="es-CL" sz="1600" dirty="0" err="1"/>
              <a:t>kérygma</a:t>
            </a:r>
            <a:r>
              <a:rPr lang="es-CL" sz="1600" dirty="0"/>
              <a:t>’, que debe ocupar el centro de la actividad evangelizadora y de todo intento de renovación eclesial. </a:t>
            </a:r>
            <a:endParaRPr lang="es-CL" sz="1600" dirty="0" smtClean="0"/>
          </a:p>
          <a:p>
            <a:pPr marL="266700" indent="-266700" algn="just">
              <a:spcBef>
                <a:spcPts val="0"/>
              </a:spcBef>
              <a:tabLst>
                <a:tab pos="174625" algn="l"/>
              </a:tabLst>
            </a:pPr>
            <a:r>
              <a:rPr lang="es-CL" sz="1600" dirty="0" smtClean="0"/>
              <a:t>En </a:t>
            </a:r>
            <a:r>
              <a:rPr lang="es-CL" sz="1600" dirty="0"/>
              <a:t>la boca del catequista vuelve a resonar siempre el primer anuncio: ‘Jesucristo te ama, dio su vida para salvarte, y ahora está vivo a tu lado cada día, para iluminarte, para fortalecerte, para liberarte’. </a:t>
            </a:r>
            <a:endParaRPr lang="es-CL" sz="1600" dirty="0" smtClean="0"/>
          </a:p>
          <a:p>
            <a:pPr marL="266700" indent="-266700" algn="just">
              <a:spcBef>
                <a:spcPts val="0"/>
              </a:spcBef>
              <a:tabLst>
                <a:tab pos="174625" algn="l"/>
              </a:tabLst>
            </a:pPr>
            <a:r>
              <a:rPr lang="es-CL" sz="1600" dirty="0" smtClean="0"/>
              <a:t>Cuando </a:t>
            </a:r>
            <a:r>
              <a:rPr lang="es-CL" sz="1600" dirty="0"/>
              <a:t>a este primer anuncio se le llama ‘primero’, eso no significa que está al comienzo y después se olvida o se reemplaza por otros contenidos que lo superan. </a:t>
            </a:r>
            <a:endParaRPr lang="es-CL" sz="1600" dirty="0" smtClean="0"/>
          </a:p>
          <a:p>
            <a:pPr marL="266700" indent="-266700" algn="just">
              <a:spcBef>
                <a:spcPts val="0"/>
              </a:spcBef>
              <a:tabLst>
                <a:tab pos="174625" algn="l"/>
              </a:tabLst>
            </a:pPr>
            <a:r>
              <a:rPr lang="es-CL" sz="1600" dirty="0" smtClean="0"/>
              <a:t>Es </a:t>
            </a:r>
            <a:r>
              <a:rPr lang="es-CL" sz="1600" dirty="0"/>
              <a:t>el primero en un sentido cualitativo, porque es el anuncio principal, ese que siempre hay que volver a escuchar de diversas maneras y ese que siempre hay que volver a anunciar de una forma o de otra a lo largo de la catequesis, en todas sus etapas y momentos</a:t>
            </a:r>
            <a:r>
              <a:rPr lang="es-CL" sz="1600" dirty="0" smtClean="0"/>
              <a:t>.’ “(</a:t>
            </a:r>
            <a:r>
              <a:rPr lang="es-CL" sz="1600" dirty="0"/>
              <a:t>EG 164).</a:t>
            </a: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485342" y="411509"/>
            <a:ext cx="8263122" cy="504057"/>
          </a:xfrm>
          <a:prstGeom prst="round2Diag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1688" algn="l"/>
            <a:r>
              <a:rPr lang="es-CL" sz="2400" b="1" dirty="0"/>
              <a:t>El Primer Anuncio (Kerigma).</a:t>
            </a:r>
            <a:endParaRPr lang="es-ES" sz="2400" b="1" dirty="0">
              <a:latin typeface="+mj-lt"/>
              <a:ea typeface="ＭＳ Ｐゴシック" charset="0"/>
              <a:cs typeface="Arial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72228" y="222726"/>
            <a:ext cx="878664" cy="908864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sz="3600" b="1" dirty="0" smtClean="0"/>
              <a:t>6</a:t>
            </a:r>
            <a:endParaRPr lang="es-CL" sz="3600" b="1" dirty="0"/>
          </a:p>
        </p:txBody>
      </p:sp>
      <p:pic>
        <p:nvPicPr>
          <p:cNvPr id="9" name="1 Imagen" descr="anuncio.png"/>
          <p:cNvPicPr/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134059" y="1793502"/>
            <a:ext cx="2304256" cy="259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427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250897892"/>
              </p:ext>
            </p:extLst>
          </p:nvPr>
        </p:nvGraphicFramePr>
        <p:xfrm>
          <a:off x="-756592" y="-596602"/>
          <a:ext cx="9145016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2" descr="Resultado de imagen para fano caTEQUESIS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31790"/>
            <a:ext cx="4819456" cy="233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198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6" y="377428"/>
            <a:ext cx="7772583" cy="65127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s-ES" sz="3600" b="1" dirty="0" smtClean="0">
                <a:solidFill>
                  <a:schemeClr val="bg1"/>
                </a:solidFill>
                <a:latin typeface="+mj-lt"/>
              </a:rPr>
              <a:t>Estamos en contacto…</a:t>
            </a:r>
            <a:endParaRPr lang="es-ES" sz="3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19" y="1268016"/>
            <a:ext cx="2519335" cy="3263504"/>
          </a:xfrm>
        </p:spPr>
      </p:pic>
      <p:sp>
        <p:nvSpPr>
          <p:cNvPr id="5" name="CuadroTexto 4"/>
          <p:cNvSpPr txBox="1"/>
          <p:nvPr/>
        </p:nvSpPr>
        <p:spPr>
          <a:xfrm>
            <a:off x="3131840" y="1491630"/>
            <a:ext cx="5396319" cy="311623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es-ES" dirty="0"/>
              <a:t>Web: </a:t>
            </a:r>
            <a:r>
              <a:rPr lang="es-ES" dirty="0">
                <a:solidFill>
                  <a:srgbClr val="FF0000"/>
                </a:solidFill>
                <a:hlinkClick r:id="rId4"/>
              </a:rPr>
              <a:t>www.catequistas.cl</a:t>
            </a:r>
            <a:r>
              <a:rPr lang="es-ES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Blip>
                <a:blip r:embed="rId3"/>
              </a:buBlip>
            </a:pPr>
            <a:endParaRPr lang="es-ES" dirty="0"/>
          </a:p>
          <a:p>
            <a:pPr marL="285750" indent="-285750">
              <a:buBlip>
                <a:blip r:embed="rId3"/>
              </a:buBlip>
            </a:pPr>
            <a:r>
              <a:rPr lang="es-ES" dirty="0"/>
              <a:t>Teléfono:  +56 2 27685818</a:t>
            </a:r>
          </a:p>
          <a:p>
            <a:pPr marL="285750" indent="-285750">
              <a:buBlip>
                <a:blip r:embed="rId3"/>
              </a:buBlip>
            </a:pPr>
            <a:endParaRPr lang="es-ES" dirty="0"/>
          </a:p>
          <a:p>
            <a:pPr marL="285750" indent="-285750">
              <a:buBlip>
                <a:blip r:embed="rId3"/>
              </a:buBlip>
            </a:pPr>
            <a:r>
              <a:rPr lang="es-ES" dirty="0"/>
              <a:t>WhatsApp: +56 996324918</a:t>
            </a:r>
          </a:p>
          <a:p>
            <a:pPr marL="285750" indent="-285750">
              <a:buBlip>
                <a:blip r:embed="rId3"/>
              </a:buBlip>
            </a:pPr>
            <a:endParaRPr lang="es-ES" dirty="0"/>
          </a:p>
          <a:p>
            <a:pPr marL="285750" indent="-285750">
              <a:buBlip>
                <a:blip r:embed="rId3"/>
              </a:buBlip>
            </a:pPr>
            <a:r>
              <a:rPr lang="es-ES" dirty="0"/>
              <a:t>Correo electrónico: </a:t>
            </a:r>
            <a:r>
              <a:rPr lang="es-ES" dirty="0">
                <a:hlinkClick r:id="rId5"/>
              </a:rPr>
              <a:t>catequistas@iglesiadesantiago.cl</a:t>
            </a:r>
            <a:endParaRPr lang="es-ES" dirty="0"/>
          </a:p>
          <a:p>
            <a:pPr marL="285750" indent="-285750">
              <a:buBlip>
                <a:blip r:embed="rId3"/>
              </a:buBlip>
            </a:pPr>
            <a:endParaRPr lang="es-ES" dirty="0"/>
          </a:p>
          <a:p>
            <a:pPr marL="285750" indent="-285750">
              <a:buBlip>
                <a:blip r:embed="rId3"/>
              </a:buBlip>
            </a:pPr>
            <a:r>
              <a:rPr lang="es-ES" dirty="0"/>
              <a:t>Dirección: Plaza de Armas 444, Santiago, Chile.  </a:t>
            </a:r>
            <a:endParaRPr lang="es-ES" dirty="0" smtClean="0"/>
          </a:p>
          <a:p>
            <a:pPr marL="285750" indent="-285750">
              <a:buFont typeface="Arial" pitchFamily="34" charset="0"/>
              <a:buChar char="•"/>
            </a:pPr>
            <a:endParaRPr lang="es-ES" dirty="0"/>
          </a:p>
          <a:p>
            <a:pPr marL="285750" indent="-285750">
              <a:buBlip>
                <a:blip r:embed="rId3"/>
              </a:buBlip>
            </a:pPr>
            <a:r>
              <a:rPr lang="es-ES" dirty="0"/>
              <a:t>Código Postal 8320147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488261"/>
            <a:ext cx="445830" cy="44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966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680" y="0"/>
            <a:ext cx="39706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213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half" idx="2"/>
          </p:nvPr>
        </p:nvSpPr>
        <p:spPr>
          <a:xfrm>
            <a:off x="827584" y="2211710"/>
            <a:ext cx="3566160" cy="271224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CL" dirty="0" smtClean="0"/>
              <a:t>Parejas guías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CL" dirty="0" smtClean="0"/>
              <a:t>Catequistas de niños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CL" dirty="0" smtClean="0"/>
              <a:t>Animadores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CL" dirty="0" smtClean="0"/>
              <a:t>Textos de Padres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CL" dirty="0" smtClean="0"/>
              <a:t>Textos de niños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CL" dirty="0" smtClean="0"/>
              <a:t>Catequesis Familiar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CL" dirty="0" smtClean="0"/>
              <a:t>Objetivos</a:t>
            </a:r>
            <a:endParaRPr lang="es-CL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788024" y="1275606"/>
            <a:ext cx="3888432" cy="367240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60363" indent="-360363">
              <a:spcBef>
                <a:spcPts val="0"/>
              </a:spcBef>
            </a:pPr>
            <a:r>
              <a:rPr lang="es-CL" sz="1800" dirty="0" smtClean="0"/>
              <a:t>Catequistas de Padres</a:t>
            </a:r>
          </a:p>
          <a:p>
            <a:pPr marL="360363" indent="-360363">
              <a:spcBef>
                <a:spcPts val="0"/>
              </a:spcBef>
            </a:pPr>
            <a:r>
              <a:rPr lang="es-CL" sz="1800" dirty="0" smtClean="0"/>
              <a:t>Catequistas de Niños</a:t>
            </a:r>
          </a:p>
          <a:p>
            <a:pPr marL="360363" indent="-360363">
              <a:spcBef>
                <a:spcPts val="0"/>
              </a:spcBef>
            </a:pPr>
            <a:r>
              <a:rPr lang="es-CL" sz="1800" dirty="0" smtClean="0"/>
              <a:t>Catequistas</a:t>
            </a:r>
          </a:p>
          <a:p>
            <a:pPr marL="360363" indent="-360363">
              <a:spcBef>
                <a:spcPts val="0"/>
              </a:spcBef>
            </a:pPr>
            <a:r>
              <a:rPr lang="es-CL" sz="1800" dirty="0" smtClean="0"/>
              <a:t>Libro del Catequista de Padres</a:t>
            </a:r>
          </a:p>
          <a:p>
            <a:pPr marL="360363" indent="-360363">
              <a:spcBef>
                <a:spcPts val="0"/>
              </a:spcBef>
            </a:pPr>
            <a:r>
              <a:rPr lang="es-CL" sz="1800" dirty="0" smtClean="0"/>
              <a:t>Libro de Padres</a:t>
            </a:r>
          </a:p>
          <a:p>
            <a:pPr marL="360363" indent="-360363">
              <a:spcBef>
                <a:spcPts val="0"/>
              </a:spcBef>
            </a:pPr>
            <a:r>
              <a:rPr lang="es-CL" sz="1800" dirty="0" smtClean="0"/>
              <a:t>Libro del Catequistas de Niños</a:t>
            </a:r>
          </a:p>
          <a:p>
            <a:pPr marL="360363" indent="-360363">
              <a:spcBef>
                <a:spcPts val="0"/>
              </a:spcBef>
            </a:pPr>
            <a:r>
              <a:rPr lang="es-CL" sz="1800" dirty="0" smtClean="0"/>
              <a:t>Libro del Niños</a:t>
            </a:r>
          </a:p>
          <a:p>
            <a:pPr marL="360363" indent="-360363">
              <a:spcBef>
                <a:spcPts val="0"/>
              </a:spcBef>
            </a:pPr>
            <a:r>
              <a:rPr lang="es-CL" sz="1800" dirty="0" smtClean="0"/>
              <a:t>Libro de las Celebraciones</a:t>
            </a:r>
          </a:p>
          <a:p>
            <a:pPr marL="360363" indent="-360363">
              <a:spcBef>
                <a:spcPts val="0"/>
              </a:spcBef>
            </a:pPr>
            <a:r>
              <a:rPr lang="es-CL" sz="1800" dirty="0" smtClean="0"/>
              <a:t>Libro de los Elementos Fundamentales (en elaboración).</a:t>
            </a:r>
          </a:p>
          <a:p>
            <a:pPr marL="360363" indent="-360363">
              <a:spcBef>
                <a:spcPts val="0"/>
              </a:spcBef>
            </a:pPr>
            <a:r>
              <a:rPr lang="es-CL" sz="1800" dirty="0" smtClean="0"/>
              <a:t>Catequesis Familiar de Iniciación a la Vida Eucarística</a:t>
            </a:r>
          </a:p>
          <a:p>
            <a:pPr marL="360363" indent="-360363">
              <a:spcBef>
                <a:spcPts val="0"/>
              </a:spcBef>
            </a:pPr>
            <a:r>
              <a:rPr lang="es-CL" sz="1800" dirty="0" smtClean="0"/>
              <a:t>Propósitos</a:t>
            </a:r>
            <a:endParaRPr lang="es-CL" sz="180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>
          <a:xfrm>
            <a:off x="683568" y="1707654"/>
            <a:ext cx="3816424" cy="582042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r>
              <a:rPr lang="es-CL" b="1" dirty="0" smtClean="0">
                <a:solidFill>
                  <a:schemeClr val="bg1"/>
                </a:solidFill>
                <a:latin typeface="+mj-lt"/>
              </a:rPr>
              <a:t>Catequesis Familiar </a:t>
            </a:r>
            <a:r>
              <a:rPr lang="es-CL" b="1" dirty="0">
                <a:solidFill>
                  <a:schemeClr val="bg1"/>
                </a:solidFill>
                <a:latin typeface="+mj-lt"/>
              </a:rPr>
              <a:t>Actual 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716016" y="699542"/>
            <a:ext cx="4032448" cy="58204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r>
              <a:rPr lang="es-CL" b="1" dirty="0" smtClean="0">
                <a:solidFill>
                  <a:schemeClr val="bg1"/>
                </a:solidFill>
                <a:latin typeface="+mj-lt"/>
              </a:rPr>
              <a:t>Catequesis Familiar Renovada</a:t>
            </a:r>
            <a:endParaRPr lang="es-CL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683568" y="483518"/>
            <a:ext cx="3600400" cy="526175"/>
          </a:xfrm>
          <a:prstGeom prst="round2DiagRect">
            <a:avLst>
              <a:gd name="adj1" fmla="val 50000"/>
              <a:gd name="adj2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es-CL" sz="3600" dirty="0" smtClean="0">
                <a:solidFill>
                  <a:schemeClr val="bg1"/>
                </a:solidFill>
              </a:rPr>
              <a:t>Glosario</a:t>
            </a:r>
            <a:endParaRPr lang="es-CL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275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1125" y="267494"/>
            <a:ext cx="8229600" cy="526175"/>
          </a:xfrm>
          <a:prstGeom prst="round2DiagRect">
            <a:avLst>
              <a:gd name="adj1" fmla="val 50000"/>
              <a:gd name="adj2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es-ES" sz="3200" b="1" dirty="0"/>
              <a:t>La nueva edición de este camino catequístico</a:t>
            </a:r>
            <a:endParaRPr lang="es-CL" sz="3200" b="1" dirty="0">
              <a:solidFill>
                <a:schemeClr val="bg1"/>
              </a:solidFill>
            </a:endParaRPr>
          </a:p>
        </p:txBody>
      </p:sp>
      <p:pic>
        <p:nvPicPr>
          <p:cNvPr id="8" name="Marcador de contenido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444" y="3033676"/>
            <a:ext cx="1322102" cy="1772455"/>
          </a:xfrm>
        </p:spPr>
      </p:pic>
      <p:pic>
        <p:nvPicPr>
          <p:cNvPr id="9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117" y="3033675"/>
            <a:ext cx="1343808" cy="1772455"/>
          </a:xfrm>
          <a:prstGeom prst="rect">
            <a:avLst/>
          </a:prstGeom>
        </p:spPr>
      </p:pic>
      <p:pic>
        <p:nvPicPr>
          <p:cNvPr id="10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495" y="3052495"/>
            <a:ext cx="1322103" cy="1772455"/>
          </a:xfrm>
          <a:prstGeom prst="rect">
            <a:avLst/>
          </a:prstGeom>
        </p:spPr>
      </p:pic>
      <p:pic>
        <p:nvPicPr>
          <p:cNvPr id="11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169" y="3052495"/>
            <a:ext cx="1322103" cy="1772455"/>
          </a:xfrm>
          <a:prstGeom prst="rect">
            <a:avLst/>
          </a:prstGeom>
        </p:spPr>
      </p:pic>
      <p:pic>
        <p:nvPicPr>
          <p:cNvPr id="12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257" y="1091433"/>
            <a:ext cx="1364728" cy="1784479"/>
          </a:xfrm>
          <a:prstGeom prst="rect">
            <a:avLst/>
          </a:prstGeom>
        </p:spPr>
      </p:pic>
      <p:pic>
        <p:nvPicPr>
          <p:cNvPr id="13" name="Imagen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023" y="1124762"/>
            <a:ext cx="1325954" cy="1751101"/>
          </a:xfrm>
          <a:prstGeom prst="rect">
            <a:avLst/>
          </a:prstGeom>
        </p:spPr>
      </p:pic>
      <p:pic>
        <p:nvPicPr>
          <p:cNvPr id="14" name="Imagen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786" y="1081479"/>
            <a:ext cx="1339958" cy="1771111"/>
          </a:xfrm>
          <a:prstGeom prst="rect">
            <a:avLst/>
          </a:prstGeom>
        </p:spPr>
      </p:pic>
      <p:pic>
        <p:nvPicPr>
          <p:cNvPr id="15" name="Imagen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95" y="1124762"/>
            <a:ext cx="1310099" cy="1717823"/>
          </a:xfrm>
          <a:prstGeom prst="rect">
            <a:avLst/>
          </a:prstGeom>
        </p:spPr>
      </p:pic>
      <p:pic>
        <p:nvPicPr>
          <p:cNvPr id="16" name="Imagen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928" y="1057511"/>
            <a:ext cx="1260682" cy="17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70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30"/>
          <p:cNvSpPr txBox="1">
            <a:spLocks noChangeArrowheads="1"/>
          </p:cNvSpPr>
          <p:nvPr/>
        </p:nvSpPr>
        <p:spPr bwMode="auto">
          <a:xfrm>
            <a:off x="1691680" y="627534"/>
            <a:ext cx="6399647" cy="1423467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r"/>
            <a:r>
              <a:rPr lang="es-CL" sz="4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itchFamily="34" charset="0"/>
              </a:rPr>
              <a:t>Fundamentos</a:t>
            </a:r>
          </a:p>
          <a:p>
            <a:pPr algn="r"/>
            <a:r>
              <a:rPr lang="es-CL" sz="4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itchFamily="34" charset="0"/>
              </a:rPr>
              <a:t>Teológicos Pastorales</a:t>
            </a:r>
            <a:endParaRPr lang="es-ES_tradnl" sz="4400" b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14" name="Rectángulo 10"/>
          <p:cNvSpPr/>
          <p:nvPr/>
        </p:nvSpPr>
        <p:spPr>
          <a:xfrm>
            <a:off x="4572000" y="2139702"/>
            <a:ext cx="3512164" cy="136191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r"/>
            <a:r>
              <a:rPr lang="es-CL" sz="2800" b="1" dirty="0">
                <a:solidFill>
                  <a:srgbClr val="C00000"/>
                </a:solidFill>
                <a:latin typeface="+mj-lt"/>
                <a:cs typeface="Arial" pitchFamily="34" charset="0"/>
              </a:rPr>
              <a:t>Catequesis Familiar</a:t>
            </a:r>
          </a:p>
          <a:p>
            <a:pPr algn="r"/>
            <a:r>
              <a:rPr lang="es-CL" sz="2800" b="1" dirty="0">
                <a:solidFill>
                  <a:srgbClr val="C00000"/>
                </a:solidFill>
                <a:latin typeface="+mj-lt"/>
                <a:cs typeface="Arial" pitchFamily="34" charset="0"/>
              </a:rPr>
              <a:t>de Iniciación a la Vida Eucarística</a:t>
            </a:r>
          </a:p>
        </p:txBody>
      </p:sp>
      <p:pic>
        <p:nvPicPr>
          <p:cNvPr id="16" name="4 Marcador de posición de imagen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45609">
            <a:off x="1145752" y="2210699"/>
            <a:ext cx="2383838" cy="2361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5203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>
                <a:latin typeface="Arial" pitchFamily="34" charset="0"/>
                <a:ea typeface="ＭＳ Ｐゴシック" charset="0"/>
                <a:cs typeface="Arial" pitchFamily="34" charset="0"/>
              </a:rPr>
              <a:t/>
            </a:r>
            <a:br>
              <a:rPr lang="es-ES" dirty="0">
                <a:latin typeface="Arial" pitchFamily="34" charset="0"/>
                <a:ea typeface="ＭＳ Ｐゴシック" charset="0"/>
                <a:cs typeface="Arial" pitchFamily="34" charset="0"/>
              </a:rPr>
            </a:br>
            <a:endParaRPr lang="es-ES_tradnl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4881007"/>
              </p:ext>
            </p:extLst>
          </p:nvPr>
        </p:nvGraphicFramePr>
        <p:xfrm>
          <a:off x="1691680" y="1203598"/>
          <a:ext cx="6103590" cy="3745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1 Título"/>
          <p:cNvSpPr txBox="1">
            <a:spLocks/>
          </p:cNvSpPr>
          <p:nvPr/>
        </p:nvSpPr>
        <p:spPr>
          <a:xfrm>
            <a:off x="611560" y="339502"/>
            <a:ext cx="8229600" cy="526175"/>
          </a:xfrm>
          <a:prstGeom prst="round2Diag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2540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3200" dirty="0" smtClean="0">
                <a:latin typeface="Arial" pitchFamily="34" charset="0"/>
                <a:ea typeface="ＭＳ Ｐゴシック" charset="0"/>
                <a:cs typeface="Arial" pitchFamily="34" charset="0"/>
              </a:rPr>
              <a:t>    Está </a:t>
            </a:r>
            <a:r>
              <a:rPr lang="es-ES" sz="3200" dirty="0">
                <a:latin typeface="Arial" pitchFamily="34" charset="0"/>
                <a:ea typeface="ＭＳ Ｐゴシック" charset="0"/>
                <a:cs typeface="Arial" pitchFamily="34" charset="0"/>
              </a:rPr>
              <a:t>centrada en Jesucristo y su Palabra</a:t>
            </a:r>
            <a:endParaRPr lang="es-CL" sz="3200" b="1" dirty="0">
              <a:solidFill>
                <a:schemeClr val="bg1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72228" y="148157"/>
            <a:ext cx="878664" cy="908864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sz="3600" b="1" dirty="0" smtClean="0"/>
              <a:t>1</a:t>
            </a:r>
            <a:endParaRPr lang="es-CL" sz="3600" b="1" dirty="0"/>
          </a:p>
        </p:txBody>
      </p:sp>
    </p:spTree>
    <p:extLst>
      <p:ext uri="{BB962C8B-B14F-4D97-AF65-F5344CB8AC3E}">
        <p14:creationId xmlns:p14="http://schemas.microsoft.com/office/powerpoint/2010/main" val="3503527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Flecha abajo"/>
          <p:cNvSpPr/>
          <p:nvPr/>
        </p:nvSpPr>
        <p:spPr>
          <a:xfrm>
            <a:off x="2591780" y="1238725"/>
            <a:ext cx="2376264" cy="2234547"/>
          </a:xfrm>
          <a:prstGeom prst="downArrow">
            <a:avLst>
              <a:gd name="adj1" fmla="val 82860"/>
              <a:gd name="adj2" fmla="val 10458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Oval 24" descr="comunidad liviana"/>
          <p:cNvSpPr>
            <a:spLocks noChangeArrowheads="1"/>
          </p:cNvSpPr>
          <p:nvPr/>
        </p:nvSpPr>
        <p:spPr bwMode="auto">
          <a:xfrm>
            <a:off x="5592786" y="1748615"/>
            <a:ext cx="1404156" cy="1404156"/>
          </a:xfrm>
          <a:prstGeom prst="ellipse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8580" tIns="34290" rIns="68580" bIns="34290" anchor="ctr"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endParaRPr lang="es-ES"/>
          </a:p>
        </p:txBody>
      </p:sp>
      <p:sp>
        <p:nvSpPr>
          <p:cNvPr id="9" name="Anillo 8"/>
          <p:cNvSpPr/>
          <p:nvPr/>
        </p:nvSpPr>
        <p:spPr>
          <a:xfrm>
            <a:off x="5292080" y="1424818"/>
            <a:ext cx="2016224" cy="2048454"/>
          </a:xfrm>
          <a:prstGeom prst="donut">
            <a:avLst>
              <a:gd name="adj" fmla="val 6678"/>
            </a:avLst>
          </a:prstGeom>
          <a:solidFill>
            <a:srgbClr val="99CC00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915816" y="1275606"/>
            <a:ext cx="1872208" cy="2008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r>
              <a:rPr lang="es-ES_tradnl" b="1" dirty="0">
                <a:latin typeface="+mj-lt"/>
                <a:cs typeface="Arial" pitchFamily="34" charset="0"/>
              </a:rPr>
              <a:t>La Catequesis Familiar ofrece a padres y niños un proceso de Iniciación Cristiana que contempla: </a:t>
            </a:r>
            <a:endParaRPr lang="es-ES_tradnl" b="1" i="1" dirty="0">
              <a:latin typeface="+mj-lt"/>
              <a:cs typeface="Arial" pitchFamily="34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2699792" y="3565778"/>
            <a:ext cx="4536504" cy="145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S_tradnl" b="1" dirty="0">
                <a:latin typeface="+mj-lt"/>
                <a:cs typeface="Arial" pitchFamily="34" charset="0"/>
              </a:rPr>
              <a:t>El conocimiento de la fe</a:t>
            </a:r>
          </a:p>
          <a:p>
            <a:pPr marL="342900" indent="-342900">
              <a:buFont typeface="+mj-lt"/>
              <a:buAutoNum type="arabicPeriod"/>
            </a:pPr>
            <a:r>
              <a:rPr lang="es-ES_tradnl" b="1" dirty="0">
                <a:latin typeface="+mj-lt"/>
                <a:cs typeface="Arial" pitchFamily="34" charset="0"/>
              </a:rPr>
              <a:t>La educación litúrgica </a:t>
            </a:r>
          </a:p>
          <a:p>
            <a:pPr marL="342900" indent="-342900">
              <a:buFont typeface="+mj-lt"/>
              <a:buAutoNum type="arabicPeriod"/>
            </a:pPr>
            <a:r>
              <a:rPr lang="es-ES_tradnl" b="1" dirty="0">
                <a:latin typeface="+mj-lt"/>
                <a:cs typeface="Arial" pitchFamily="34" charset="0"/>
              </a:rPr>
              <a:t>La formación para el servicio</a:t>
            </a:r>
          </a:p>
          <a:p>
            <a:pPr marL="342900" indent="-342900">
              <a:buFont typeface="+mj-lt"/>
              <a:buAutoNum type="arabicPeriod"/>
            </a:pPr>
            <a:r>
              <a:rPr lang="es-ES_tradnl" b="1" dirty="0">
                <a:latin typeface="+mj-lt"/>
                <a:cs typeface="Arial" pitchFamily="34" charset="0"/>
              </a:rPr>
              <a:t>El ejercicio de la vida comunitaria </a:t>
            </a:r>
          </a:p>
          <a:p>
            <a:r>
              <a:rPr lang="es-ES_tradnl" b="1" dirty="0">
                <a:latin typeface="+mj-lt"/>
                <a:cs typeface="Arial" pitchFamily="34" charset="0"/>
              </a:rPr>
              <a:t>       y la misión.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7395789" y="1424218"/>
            <a:ext cx="1367483" cy="2377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r"/>
            <a:r>
              <a:rPr lang="es-ES_tradnl" sz="1500" b="1" dirty="0">
                <a:latin typeface="+mj-lt"/>
                <a:cs typeface="Arial" pitchFamily="34" charset="0"/>
              </a:rPr>
              <a:t>La Catequesis Familiar hace de estas dimensiones los pilares sobre las cuales se fundamenta su acción catequística</a:t>
            </a:r>
            <a:r>
              <a:rPr lang="es-ES_tradnl" sz="1500" b="1" dirty="0">
                <a:solidFill>
                  <a:srgbClr val="FFFFFF"/>
                </a:solidFill>
                <a:latin typeface="+mj-lt"/>
                <a:cs typeface="Arial" pitchFamily="34" charset="0"/>
              </a:rPr>
              <a:t>.</a:t>
            </a:r>
          </a:p>
        </p:txBody>
      </p:sp>
      <p:cxnSp>
        <p:nvCxnSpPr>
          <p:cNvPr id="15" name="Conector recto 14"/>
          <p:cNvCxnSpPr/>
          <p:nvPr/>
        </p:nvCxnSpPr>
        <p:spPr>
          <a:xfrm>
            <a:off x="2854070" y="5020022"/>
            <a:ext cx="3550391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>
            <a:off x="8964488" y="1345315"/>
            <a:ext cx="0" cy="2634161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" name="CuadroTexto 1"/>
          <p:cNvSpPr txBox="1"/>
          <p:nvPr/>
        </p:nvSpPr>
        <p:spPr>
          <a:xfrm>
            <a:off x="460882" y="1424818"/>
            <a:ext cx="1872208" cy="3331681"/>
          </a:xfrm>
          <a:prstGeom prst="rect">
            <a:avLst/>
          </a:prstGeom>
          <a:solidFill>
            <a:srgbClr val="99CC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es-CL" sz="2000" i="1" dirty="0" smtClean="0">
                <a:solidFill>
                  <a:schemeClr val="bg1"/>
                </a:solidFill>
              </a:rPr>
              <a:t>“Se </a:t>
            </a:r>
            <a:r>
              <a:rPr lang="es-CL" sz="2000" i="1" dirty="0">
                <a:solidFill>
                  <a:schemeClr val="bg1"/>
                </a:solidFill>
              </a:rPr>
              <a:t>reunían frecuentemente para escuchar la enseñanza de los apóstoles, y participar en la vida común, en la fracción del pan y en las </a:t>
            </a:r>
            <a:r>
              <a:rPr lang="es-CL" sz="2000" i="1" dirty="0" smtClean="0">
                <a:solidFill>
                  <a:schemeClr val="bg1"/>
                </a:solidFill>
              </a:rPr>
              <a:t>oraciones”. </a:t>
            </a:r>
            <a:endParaRPr lang="es-CL" sz="2000" i="1" dirty="0" smtClean="0">
              <a:solidFill>
                <a:schemeClr val="bg1"/>
              </a:solidFill>
            </a:endParaRPr>
          </a:p>
          <a:p>
            <a:pPr algn="r"/>
            <a:r>
              <a:rPr lang="es-CL" sz="1200" i="1" dirty="0" smtClean="0">
                <a:solidFill>
                  <a:schemeClr val="bg1"/>
                </a:solidFill>
              </a:rPr>
              <a:t>(</a:t>
            </a:r>
            <a:r>
              <a:rPr lang="es-CL" sz="1200" i="1" dirty="0" smtClean="0">
                <a:solidFill>
                  <a:schemeClr val="bg1"/>
                </a:solidFill>
              </a:rPr>
              <a:t>Hechos 2,42)</a:t>
            </a:r>
            <a:endParaRPr lang="es-CL" sz="1200" i="1" dirty="0">
              <a:solidFill>
                <a:schemeClr val="bg1"/>
              </a:solidFill>
            </a:endParaRPr>
          </a:p>
        </p:txBody>
      </p:sp>
      <p:sp>
        <p:nvSpPr>
          <p:cNvPr id="14" name="1 Título"/>
          <p:cNvSpPr txBox="1">
            <a:spLocks/>
          </p:cNvSpPr>
          <p:nvPr/>
        </p:nvSpPr>
        <p:spPr>
          <a:xfrm>
            <a:off x="485342" y="263998"/>
            <a:ext cx="8263122" cy="793023"/>
          </a:xfrm>
          <a:prstGeom prst="round2Diag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9138" algn="l"/>
            <a:r>
              <a:rPr lang="es-ES" sz="2400" b="1" dirty="0" smtClean="0">
                <a:ea typeface="ＭＳ Ｐゴシック" charset="0"/>
                <a:cs typeface="Arial" pitchFamily="34" charset="0"/>
              </a:rPr>
              <a:t>Educa </a:t>
            </a:r>
            <a:r>
              <a:rPr lang="es-ES" sz="2400" b="1" dirty="0">
                <a:ea typeface="ＭＳ Ｐゴシック" charset="0"/>
                <a:cs typeface="Arial" pitchFamily="34" charset="0"/>
              </a:rPr>
              <a:t>en la espiritualidad de </a:t>
            </a:r>
            <a:r>
              <a:rPr lang="es-ES" sz="2400" b="1" dirty="0" smtClean="0">
                <a:ea typeface="ＭＳ Ｐゴシック" charset="0"/>
                <a:cs typeface="Arial" pitchFamily="34" charset="0"/>
              </a:rPr>
              <a:t>las </a:t>
            </a:r>
          </a:p>
          <a:p>
            <a:pPr marL="719138" algn="l"/>
            <a:r>
              <a:rPr lang="es-ES" sz="2400" b="1" dirty="0" smtClean="0">
                <a:ea typeface="ＭＳ Ｐゴシック" charset="0"/>
                <a:cs typeface="Arial" pitchFamily="34" charset="0"/>
              </a:rPr>
              <a:t>			primeras </a:t>
            </a:r>
            <a:r>
              <a:rPr lang="es-ES" sz="2400" b="1" dirty="0">
                <a:ea typeface="ＭＳ Ｐゴシック" charset="0"/>
                <a:cs typeface="Arial" pitchFamily="34" charset="0"/>
              </a:rPr>
              <a:t>comunidades cristianas</a:t>
            </a:r>
            <a:endParaRPr lang="es-ES" sz="2400" b="1" dirty="0">
              <a:ea typeface="ＭＳ Ｐゴシック" charset="0"/>
              <a:cs typeface="Arial" pitchFamily="34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172228" y="222726"/>
            <a:ext cx="878664" cy="908864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sz="3600" b="1" dirty="0" smtClean="0"/>
              <a:t>2</a:t>
            </a:r>
            <a:endParaRPr lang="es-CL" sz="3600" b="1" dirty="0"/>
          </a:p>
        </p:txBody>
      </p:sp>
      <p:sp>
        <p:nvSpPr>
          <p:cNvPr id="18" name="Anillo 8"/>
          <p:cNvSpPr/>
          <p:nvPr/>
        </p:nvSpPr>
        <p:spPr>
          <a:xfrm>
            <a:off x="5076056" y="1238725"/>
            <a:ext cx="2448272" cy="2413145"/>
          </a:xfrm>
          <a:prstGeom prst="donut">
            <a:avLst>
              <a:gd name="adj" fmla="val 3743"/>
            </a:avLst>
          </a:prstGeom>
          <a:solidFill>
            <a:srgbClr val="FFC000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778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/>
          <p:cNvSpPr/>
          <p:nvPr/>
        </p:nvSpPr>
        <p:spPr>
          <a:xfrm>
            <a:off x="683568" y="1355526"/>
            <a:ext cx="2340000" cy="3420000"/>
          </a:xfrm>
          <a:prstGeom prst="roundRect">
            <a:avLst>
              <a:gd name="adj" fmla="val 8488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12 Rectángulo redondeado"/>
          <p:cNvSpPr/>
          <p:nvPr/>
        </p:nvSpPr>
        <p:spPr>
          <a:xfrm>
            <a:off x="3440232" y="1335418"/>
            <a:ext cx="2340000" cy="3420000"/>
          </a:xfrm>
          <a:prstGeom prst="roundRect">
            <a:avLst>
              <a:gd name="adj" fmla="val 848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15 Rectángulo redondeado"/>
          <p:cNvSpPr/>
          <p:nvPr/>
        </p:nvSpPr>
        <p:spPr>
          <a:xfrm>
            <a:off x="6347643" y="1353070"/>
            <a:ext cx="2340000" cy="3420000"/>
          </a:xfrm>
          <a:prstGeom prst="roundRect">
            <a:avLst>
              <a:gd name="adj" fmla="val 848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Elipse 13"/>
          <p:cNvSpPr/>
          <p:nvPr/>
        </p:nvSpPr>
        <p:spPr>
          <a:xfrm>
            <a:off x="9175069" y="637196"/>
            <a:ext cx="572644" cy="572644"/>
          </a:xfrm>
          <a:prstGeom prst="ellipse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3121013"/>
              <a:satOff val="-3893"/>
              <a:lumOff val="915"/>
              <a:alphaOff val="0"/>
            </a:schemeClr>
          </a:fillRef>
          <a:effectRef idx="2">
            <a:schemeClr val="accent2">
              <a:hueOff val="3121013"/>
              <a:satOff val="-3893"/>
              <a:lumOff val="915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Elipse 4"/>
          <p:cNvSpPr/>
          <p:nvPr/>
        </p:nvSpPr>
        <p:spPr>
          <a:xfrm>
            <a:off x="3563888" y="1491990"/>
            <a:ext cx="2088232" cy="324000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0" vert="horz" wrap="square" lIns="4286" tIns="4286" rIns="4286" bIns="4286" numCol="1" spcCol="953" anchor="ctr" anchorCtr="0">
            <a:noAutofit/>
          </a:bodyPr>
          <a:lstStyle/>
          <a:p>
            <a:pPr algn="ctr"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Su deseo es conducir a las familias, a través de sus contenidos y su metodología, a una participación cada vez más consciente, activa y fructuosa del sacramento de la Eucaristía. 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7" name="Elipse 16"/>
          <p:cNvSpPr/>
          <p:nvPr/>
        </p:nvSpPr>
        <p:spPr>
          <a:xfrm>
            <a:off x="8687643" y="-92546"/>
            <a:ext cx="458115" cy="458115"/>
          </a:xfrm>
          <a:prstGeom prst="ellipse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1560507"/>
              <a:satOff val="-1946"/>
              <a:lumOff val="458"/>
              <a:alphaOff val="0"/>
            </a:schemeClr>
          </a:fillRef>
          <a:effectRef idx="2">
            <a:schemeClr val="accent2">
              <a:hueOff val="1560507"/>
              <a:satOff val="-1946"/>
              <a:lumOff val="458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Elipse 4"/>
          <p:cNvSpPr/>
          <p:nvPr/>
        </p:nvSpPr>
        <p:spPr>
          <a:xfrm>
            <a:off x="827584" y="1488989"/>
            <a:ext cx="2088232" cy="324000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953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_tradnl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Busca superar la idea de que se trata solamente de una preparación para celebrar la “primera comunión”</a:t>
            </a:r>
            <a:r>
              <a:rPr lang="es-ES_tradnl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. </a:t>
            </a:r>
            <a:endParaRPr lang="es-E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2" name="Elipse 21"/>
          <p:cNvSpPr/>
          <p:nvPr/>
        </p:nvSpPr>
        <p:spPr>
          <a:xfrm>
            <a:off x="9684568" y="1540991"/>
            <a:ext cx="687173" cy="687173"/>
          </a:xfrm>
          <a:prstGeom prst="ellipse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3121013"/>
              <a:satOff val="-3893"/>
              <a:lumOff val="915"/>
              <a:alphaOff val="0"/>
            </a:schemeClr>
          </a:fillRef>
          <a:effectRef idx="2">
            <a:schemeClr val="accent2">
              <a:hueOff val="3121013"/>
              <a:satOff val="-3893"/>
              <a:lumOff val="915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Elipse 4"/>
          <p:cNvSpPr/>
          <p:nvPr/>
        </p:nvSpPr>
        <p:spPr>
          <a:xfrm>
            <a:off x="6444207" y="1347974"/>
            <a:ext cx="2160241" cy="324000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0" vert="horz" wrap="square" lIns="4286" tIns="4286" rIns="4286" bIns="4286" numCol="1" spcCol="953" anchor="ctr" anchorCtr="0">
            <a:noAutofit/>
          </a:bodyPr>
          <a:lstStyle/>
          <a:p>
            <a:pPr algn="ctr"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CL" sz="1100" dirty="0">
              <a:solidFill>
                <a:schemeClr val="bg1"/>
              </a:solidFill>
              <a:latin typeface="+mj-lt"/>
              <a:cs typeface="Arial" pitchFamily="34" charset="0"/>
            </a:endParaRPr>
          </a:p>
          <a:p>
            <a:pPr algn="ctr"/>
            <a:r>
              <a:rPr lang="es-ES_tradnl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Queremos que los padres y sus hijos puedan ir desarrollando las actitudes y valores que brotan de la Eucaristía y se constituyan en “cristianos eucarísticos” que celebran lo que viven y viven lo que celebran.</a:t>
            </a: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485342" y="365569"/>
            <a:ext cx="8263122" cy="557949"/>
          </a:xfrm>
          <a:prstGeom prst="round2Diag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7063" algn="l"/>
            <a:r>
              <a:rPr lang="es-ES" sz="2400" b="1" dirty="0">
                <a:latin typeface="+mj-lt"/>
                <a:ea typeface="ＭＳ Ｐゴシック" charset="0"/>
                <a:cs typeface="Arial" pitchFamily="34" charset="0"/>
              </a:rPr>
              <a:t>La Catequesis Familiar </a:t>
            </a:r>
            <a:r>
              <a:rPr lang="es-ES" sz="2400" b="1" dirty="0" smtClean="0">
                <a:latin typeface="+mj-lt"/>
                <a:ea typeface="ＭＳ Ｐゴシック" charset="0"/>
                <a:cs typeface="Arial" pitchFamily="34" charset="0"/>
              </a:rPr>
              <a:t>forma </a:t>
            </a:r>
            <a:r>
              <a:rPr lang="es-ES" sz="2400" b="1" dirty="0">
                <a:latin typeface="+mj-lt"/>
                <a:ea typeface="ＭＳ Ｐゴシック" charset="0"/>
                <a:cs typeface="Arial" pitchFamily="34" charset="0"/>
              </a:rPr>
              <a:t>para la </a:t>
            </a:r>
            <a:r>
              <a:rPr lang="es-ES" sz="2400" b="1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  <a:ea typeface="ＭＳ Ｐゴシック" charset="0"/>
                <a:cs typeface="Arial" pitchFamily="34" charset="0"/>
              </a:rPr>
              <a:t>Vida Eucarística</a:t>
            </a:r>
            <a:endParaRPr lang="es-ES" sz="2400" b="1" dirty="0"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+mj-lt"/>
              <a:ea typeface="ＭＳ Ｐゴシック" charset="0"/>
              <a:cs typeface="Arial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72228" y="222726"/>
            <a:ext cx="878664" cy="908864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sz="3600" b="1" dirty="0" smtClean="0"/>
              <a:t>3</a:t>
            </a:r>
            <a:endParaRPr lang="es-CL" sz="3600" b="1" dirty="0"/>
          </a:p>
        </p:txBody>
      </p:sp>
    </p:spTree>
    <p:extLst>
      <p:ext uri="{BB962C8B-B14F-4D97-AF65-F5344CB8AC3E}">
        <p14:creationId xmlns:p14="http://schemas.microsoft.com/office/powerpoint/2010/main" val="82210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Llamada rectangular redondeada"/>
          <p:cNvSpPr/>
          <p:nvPr/>
        </p:nvSpPr>
        <p:spPr>
          <a:xfrm>
            <a:off x="251520" y="1347614"/>
            <a:ext cx="3456384" cy="3312368"/>
          </a:xfrm>
          <a:prstGeom prst="wedgeRoundRectCallout">
            <a:avLst>
              <a:gd name="adj1" fmla="val -51287"/>
              <a:gd name="adj2" fmla="val 61885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1491630"/>
            <a:ext cx="1196947" cy="1501171"/>
          </a:xfrm>
        </p:spPr>
      </p:pic>
      <p:sp>
        <p:nvSpPr>
          <p:cNvPr id="5" name="Marcador de texto 4"/>
          <p:cNvSpPr>
            <a:spLocks noGrp="1"/>
          </p:cNvSpPr>
          <p:nvPr>
            <p:ph type="body" sz="half" idx="2"/>
          </p:nvPr>
        </p:nvSpPr>
        <p:spPr>
          <a:xfrm>
            <a:off x="3923928" y="1142874"/>
            <a:ext cx="4721505" cy="1428875"/>
          </a:xfr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184150" indent="-161925" algn="just">
              <a:buFont typeface="Arial" panose="020B0604020202020204" pitchFamily="34" charset="0"/>
              <a:buChar char="•"/>
            </a:pPr>
            <a:r>
              <a:rPr lang="es-ES" sz="7200" b="1" dirty="0">
                <a:solidFill>
                  <a:schemeClr val="tx1"/>
                </a:solidFill>
                <a:latin typeface="+mj-lt"/>
                <a:cs typeface="Arial" pitchFamily="34" charset="0"/>
              </a:rPr>
              <a:t>El presente camino catequístico ha seguido el catecumenado restaurado  adaptándolo a un procesos de Catequesis </a:t>
            </a:r>
            <a:r>
              <a:rPr lang="es-ES" sz="7200" b="1" dirty="0">
                <a:solidFill>
                  <a:schemeClr val="tx1"/>
                </a:solidFill>
                <a:latin typeface="+mj-lt"/>
                <a:cs typeface="Arial" pitchFamily="34" charset="0"/>
              </a:rPr>
              <a:t>F</a:t>
            </a:r>
            <a:r>
              <a:rPr lang="es-ES" sz="7200" b="1" dirty="0">
                <a:solidFill>
                  <a:schemeClr val="tx1"/>
                </a:solidFill>
                <a:latin typeface="+mj-lt"/>
                <a:cs typeface="Arial" pitchFamily="34" charset="0"/>
              </a:rPr>
              <a:t>amiliar de Iniciación a la vida Eucarística. </a:t>
            </a:r>
          </a:p>
          <a:p>
            <a:pPr marL="184150" indent="-161925" algn="just">
              <a:buFont typeface="Arial" panose="020B0604020202020204" pitchFamily="34" charset="0"/>
              <a:buChar char="•"/>
            </a:pPr>
            <a:r>
              <a:rPr lang="es-ES" sz="7200" b="1" dirty="0">
                <a:solidFill>
                  <a:schemeClr val="tx1"/>
                </a:solidFill>
                <a:latin typeface="+mj-lt"/>
                <a:cs typeface="Arial" pitchFamily="34" charset="0"/>
              </a:rPr>
              <a:t>Consta de cinco etapas que se desarrollan en dos años:</a:t>
            </a:r>
            <a:endParaRPr lang="es-ES_tradnl" sz="7200" b="1" dirty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endParaRPr lang="es-ES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69372" y="239435"/>
            <a:ext cx="460704" cy="830997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s-ES_tradnl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399725" y="1425114"/>
            <a:ext cx="3236171" cy="339323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s-ES_tradnl" i="1" dirty="0">
                <a:solidFill>
                  <a:srgbClr val="0070C0"/>
                </a:solidFill>
              </a:rPr>
              <a:t>«Se impone la tarea irrenunciable de ofrecer una modalidad operativa de iniciación cristiana que, además de marcar el qué, dé también elementos para el quién, el cómo y el dónde se realiza. Así, asumiremos el desafío de una nueva evangelización, a la que hemos sido reiteradamente convocados» (DA 287).</a:t>
            </a:r>
            <a:endParaRPr lang="es-CL" dirty="0">
              <a:solidFill>
                <a:srgbClr val="0070C0"/>
              </a:solidFill>
            </a:endParaRPr>
          </a:p>
          <a:p>
            <a:endParaRPr lang="es-CL" dirty="0">
              <a:solidFill>
                <a:srgbClr val="0070C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139952" y="2739950"/>
            <a:ext cx="4418060" cy="200824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r>
              <a:rPr lang="es-CL" dirty="0" smtClean="0"/>
              <a:t>La Iniciación Cristiana es el gran proceso que siguió la Iglesia en su historia antigua (S. II-IV) para educar en la fe, dentro de la</a:t>
            </a:r>
            <a:r>
              <a:rPr lang="es-CL" dirty="0"/>
              <a:t> Iniciación Cristiana </a:t>
            </a:r>
            <a:r>
              <a:rPr lang="es-CL" dirty="0" smtClean="0"/>
              <a:t>un elemento constitutivo fue el Catecumenado. Esta fue el primer método de </a:t>
            </a:r>
            <a:r>
              <a:rPr lang="es-CL" dirty="0" smtClean="0"/>
              <a:t> Catequesis </a:t>
            </a:r>
            <a:r>
              <a:rPr lang="es-CL" dirty="0" smtClean="0"/>
              <a:t>para Iniciar a los cristianos.</a:t>
            </a:r>
          </a:p>
          <a:p>
            <a:r>
              <a:rPr lang="es-CL" dirty="0"/>
              <a:t>COMPLETAR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85342" y="365569"/>
            <a:ext cx="8263122" cy="557949"/>
          </a:xfrm>
          <a:prstGeom prst="round2Diag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7063" algn="l"/>
            <a:r>
              <a:rPr lang="es-E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Estructurado en clave de Iniciación Cristiana </a:t>
            </a:r>
            <a:endParaRPr lang="es-ES" sz="2800" b="1" dirty="0">
              <a:solidFill>
                <a:schemeClr val="bg1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+mj-lt"/>
              <a:ea typeface="ＭＳ Ｐゴシック" charset="0"/>
              <a:cs typeface="Arial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72228" y="222726"/>
            <a:ext cx="878664" cy="908864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sz="3600" b="1" dirty="0" smtClean="0"/>
              <a:t>4</a:t>
            </a:r>
            <a:endParaRPr lang="es-CL" sz="3600" b="1" dirty="0"/>
          </a:p>
        </p:txBody>
      </p:sp>
    </p:spTree>
    <p:extLst>
      <p:ext uri="{BB962C8B-B14F-4D97-AF65-F5344CB8AC3E}">
        <p14:creationId xmlns:p14="http://schemas.microsoft.com/office/powerpoint/2010/main" val="2245294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59632" y="699542"/>
            <a:ext cx="6552728" cy="3744416"/>
          </a:xfrm>
          <a:prstGeom prst="roundRect">
            <a:avLst>
              <a:gd name="adj" fmla="val 11759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s-CL" sz="28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Lithos Pro Regular" pitchFamily="82" charset="0"/>
            </a:endParaRPr>
          </a:p>
          <a:p>
            <a:pPr marL="177800" indent="0" algn="just">
              <a:buNone/>
            </a:pPr>
            <a:r>
              <a:rPr lang="es-CL" b="1" dirty="0" smtClean="0">
                <a:ln w="0"/>
                <a:solidFill>
                  <a:schemeClr val="tx2"/>
                </a:solidFill>
              </a:rPr>
              <a:t>La </a:t>
            </a:r>
            <a:r>
              <a:rPr lang="es-CL" b="1" dirty="0">
                <a:ln w="0"/>
                <a:solidFill>
                  <a:schemeClr val="tx2"/>
                </a:solidFill>
              </a:rPr>
              <a:t>Catequesis Familiar de Iniciación a la Vida Eucarística quiere acompañar a las familias </a:t>
            </a:r>
            <a:r>
              <a:rPr lang="es-CL" b="1" dirty="0" smtClean="0">
                <a:ln w="0"/>
                <a:solidFill>
                  <a:schemeClr val="tx2"/>
                </a:solidFill>
              </a:rPr>
              <a:t>en su </a:t>
            </a:r>
            <a:r>
              <a:rPr lang="es-CL" b="1" dirty="0">
                <a:ln w="0"/>
                <a:solidFill>
                  <a:schemeClr val="tx2"/>
                </a:solidFill>
              </a:rPr>
              <a:t>proceso de encuentro, conocimiento y amistad con Jesucristo, reconociendo la </a:t>
            </a:r>
            <a:r>
              <a:rPr lang="es-CL" b="1" dirty="0" smtClean="0">
                <a:ln w="0"/>
                <a:solidFill>
                  <a:schemeClr val="tx2"/>
                </a:solidFill>
              </a:rPr>
              <a:t>invitación que </a:t>
            </a:r>
            <a:r>
              <a:rPr lang="es-CL" b="1" dirty="0">
                <a:ln w="0"/>
                <a:solidFill>
                  <a:schemeClr val="tx2"/>
                </a:solidFill>
              </a:rPr>
              <a:t>Él hace a la conversión y a la vivencia del discipulado misionero, en la </a:t>
            </a:r>
            <a:r>
              <a:rPr lang="es-CL" b="1" dirty="0" smtClean="0">
                <a:ln w="0"/>
                <a:solidFill>
                  <a:schemeClr val="tx2"/>
                </a:solidFill>
              </a:rPr>
              <a:t>preparación inmediata </a:t>
            </a:r>
            <a:r>
              <a:rPr lang="es-CL" b="1" dirty="0">
                <a:ln w="0"/>
                <a:solidFill>
                  <a:schemeClr val="tx2"/>
                </a:solidFill>
              </a:rPr>
              <a:t>al Sacramento de la Eucaristía</a:t>
            </a:r>
            <a:r>
              <a:rPr lang="es-CL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555526"/>
            <a:ext cx="7416824" cy="72008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s-CL" sz="3600" dirty="0" smtClean="0">
                <a:solidFill>
                  <a:schemeClr val="bg1"/>
                </a:solidFill>
              </a:rPr>
              <a:t>El propósito General del Itinerario:</a:t>
            </a:r>
            <a:endParaRPr lang="es-CL" sz="3600" dirty="0">
              <a:solidFill>
                <a:schemeClr val="bg1"/>
              </a:solidFill>
            </a:endParaRPr>
          </a:p>
        </p:txBody>
      </p:sp>
      <p:pic>
        <p:nvPicPr>
          <p:cNvPr id="5" name="4 Imagen" descr="Sin título-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60" y="-236562"/>
            <a:ext cx="9421091" cy="585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2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CFIVE">
  <a:themeElements>
    <a:clrScheme name="Personalizado 3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B050"/>
      </a:accent2>
      <a:accent3>
        <a:srgbClr val="CC0000"/>
      </a:accent3>
      <a:accent4>
        <a:srgbClr val="FFC000"/>
      </a:accent4>
      <a:accent5>
        <a:srgbClr val="FF6600"/>
      </a:accent5>
      <a:accent6>
        <a:srgbClr val="A5C249"/>
      </a:accent6>
      <a:hlink>
        <a:srgbClr val="0B5394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inter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254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CFIVE</Template>
  <TotalTime>2414</TotalTime>
  <Words>1061</Words>
  <Application>Microsoft Office PowerPoint</Application>
  <PresentationFormat>Presentación en pantalla (16:9)</PresentationFormat>
  <Paragraphs>138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0" baseType="lpstr">
      <vt:lpstr>CFIVE</vt:lpstr>
      <vt:lpstr>Presentación de PowerPoint</vt:lpstr>
      <vt:lpstr>Glosario</vt:lpstr>
      <vt:lpstr>La nueva edición de este camino catequístico</vt:lpstr>
      <vt:lpstr>Presentación de PowerPoint</vt:lpstr>
      <vt:lpstr> </vt:lpstr>
      <vt:lpstr>Presentación de PowerPoint</vt:lpstr>
      <vt:lpstr>Presentación de PowerPoint</vt:lpstr>
      <vt:lpstr>Presentación de PowerPoint</vt:lpstr>
      <vt:lpstr>El propósito General del Itinerario:</vt:lpstr>
      <vt:lpstr>Presentación de PowerPoint</vt:lpstr>
      <vt:lpstr>Presentación de PowerPoint</vt:lpstr>
      <vt:lpstr>Las etapas del primer año</vt:lpstr>
      <vt:lpstr>Presentación de PowerPoint</vt:lpstr>
      <vt:lpstr>Las etapas del primer año</vt:lpstr>
      <vt:lpstr>Presentación de PowerPoint</vt:lpstr>
      <vt:lpstr>Presentación de PowerPoint</vt:lpstr>
      <vt:lpstr>Presentación de PowerPoint</vt:lpstr>
      <vt:lpstr>Estamos en contacto…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Las etapas del primer año</dc:title>
  <dc:creator>boris</dc:creator>
  <cp:lastModifiedBy>1234pc</cp:lastModifiedBy>
  <cp:revision>197</cp:revision>
  <dcterms:created xsi:type="dcterms:W3CDTF">2015-11-12T15:41:20Z</dcterms:created>
  <dcterms:modified xsi:type="dcterms:W3CDTF">2017-11-03T05:15:33Z</dcterms:modified>
</cp:coreProperties>
</file>